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9" r:id="rId2"/>
    <p:sldId id="270" r:id="rId3"/>
    <p:sldId id="256" r:id="rId4"/>
    <p:sldId id="257" r:id="rId5"/>
    <p:sldId id="259" r:id="rId6"/>
    <p:sldId id="258" r:id="rId7"/>
    <p:sldId id="260" r:id="rId8"/>
    <p:sldId id="271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8" autoAdjust="0"/>
    <p:restoredTop sz="94660"/>
  </p:normalViewPr>
  <p:slideViewPr>
    <p:cSldViewPr snapToGrid="0">
      <p:cViewPr varScale="1">
        <p:scale>
          <a:sx n="74" d="100"/>
          <a:sy n="74" d="100"/>
        </p:scale>
        <p:origin x="6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Biology of HIV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/>
              <a:t>1.) The Emperor of All Maladies reading check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2.) Read and answer the “Introduction to the Viruses” handout and questions. Turn in your responses over the HUB or on paper before class is over today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407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558" y="91733"/>
            <a:ext cx="8667481" cy="651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75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496" y="344159"/>
            <a:ext cx="8219873" cy="625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52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616" y="167425"/>
            <a:ext cx="8424825" cy="642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01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65" y="118786"/>
            <a:ext cx="8822028" cy="662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100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344" y="135857"/>
            <a:ext cx="8590209" cy="654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29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24" y="0"/>
            <a:ext cx="8963696" cy="679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93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527" y="331499"/>
            <a:ext cx="8319752" cy="623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816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In your lab group, look over the HIV life cycle, discuss, and complete a written explanation of where medications might stop the progress of HIV infection. </a:t>
            </a:r>
          </a:p>
          <a:p>
            <a:r>
              <a:rPr lang="en-US" sz="3600" dirty="0" smtClean="0"/>
              <a:t>Identify and write an explanation of at least FIVE and why medication would stop 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74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 Review</a:t>
            </a:r>
            <a:endParaRPr lang="en-US" dirty="0"/>
          </a:p>
        </p:txBody>
      </p:sp>
      <p:pic>
        <p:nvPicPr>
          <p:cNvPr id="1026" name="Picture 2" descr="http://news.bbcimg.co.uk/media/images/65456000/jpg/_65456950_structure_2_smal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29" y="1712891"/>
            <a:ext cx="8975144" cy="504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39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648" y="303168"/>
            <a:ext cx="8259382" cy="630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85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862" y="299368"/>
            <a:ext cx="8049296" cy="612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784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fthmb.tqn.com/ovx6TKcmo0IKICHGTYxMuIPAOVg=/768x0/filters:no_upscale()/DNA-RNA-58dacf2e5f9b584683a1c3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191" y="375281"/>
            <a:ext cx="9298547" cy="619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766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284" y="152366"/>
            <a:ext cx="8487178" cy="644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32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860" y="144782"/>
            <a:ext cx="8744754" cy="662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026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slideplayer.com/slide/9807612/32/images/3/Structure+of+HIV+Attachment+protei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648" y="217389"/>
            <a:ext cx="8439956" cy="632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574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284" y="178717"/>
            <a:ext cx="8332631" cy="636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30527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132</TotalTime>
  <Words>91</Words>
  <Application>Microsoft Office PowerPoint</Application>
  <PresentationFormat>Widescreen</PresentationFormat>
  <Paragraphs>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Century Gothic</vt:lpstr>
      <vt:lpstr>Vapor Trail</vt:lpstr>
      <vt:lpstr>The Biology of HIV</vt:lpstr>
      <vt:lpstr>Virus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DiLuglio, Nicole J</dc:creator>
  <cp:lastModifiedBy>DiLuglio, Nicole J</cp:lastModifiedBy>
  <cp:revision>18</cp:revision>
  <dcterms:created xsi:type="dcterms:W3CDTF">2017-12-04T14:35:29Z</dcterms:created>
  <dcterms:modified xsi:type="dcterms:W3CDTF">2017-12-04T16:47:38Z</dcterms:modified>
</cp:coreProperties>
</file>