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8" r:id="rId4"/>
    <p:sldId id="259" r:id="rId5"/>
    <p:sldId id="260" r:id="rId6"/>
    <p:sldId id="261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D96C5-46E9-4010-97A2-2B57688DAA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47F8D7-8CD9-4F0D-9F49-B6EAA3AC62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333370-F36D-4C26-B5B1-D7EFCF7A9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64C7C-B1CA-4331-8D35-F2CCF594DE46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1F8C11-23B3-493C-AE5A-FA6420803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A7CBB7-8B5D-45CC-9AD7-4138E9371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975D1-9BB0-4FD2-B399-9B6EEA15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079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7E885-B14D-49A5-A12A-D9CE9DD8D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C9F835-284F-4F16-9E0D-50A5E9ABF1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D5377C-D6FC-4378-9873-7BE8D290B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64C7C-B1CA-4331-8D35-F2CCF594DE46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6403AB-AB62-4629-ACE4-12E3D689E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9F145D-27D2-4E90-B893-E710670D9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975D1-9BB0-4FD2-B399-9B6EEA15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987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3E37F9-C66F-4480-A0B3-E565E7E9BE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D8B128-03B2-4FEA-BEFE-690953AFA4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7E963F-5EF6-4095-903A-B9AE11A9F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64C7C-B1CA-4331-8D35-F2CCF594DE46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0C9B2-AC8A-42E3-BAC7-D92EFFE3E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A92A3B-B194-4205-B551-01BD655E3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975D1-9BB0-4FD2-B399-9B6EEA15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104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0BD5A-8A94-4DCF-B850-532B521A9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C5D989-52D7-474F-8F5D-89F717E1BF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128596-307E-4FDB-8A0B-E4AD18A92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64C7C-B1CA-4331-8D35-F2CCF594DE46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975F6E-648D-4D65-9866-585B76DE8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DABA84-C796-43DC-BF04-314B375B3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975D1-9BB0-4FD2-B399-9B6EEA15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422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13103-BF11-49A8-935B-6E791EB6E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41DCC9-9541-42EA-B18C-5D6342DD47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3A89AF-36E7-441D-AAAB-516D2A09B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64C7C-B1CA-4331-8D35-F2CCF594DE46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F48430-C180-411D-984F-5C9411999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4D4809-BEBF-44B0-899B-948DDFA9F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975D1-9BB0-4FD2-B399-9B6EEA15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796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C4F3B-C8BD-4D8F-B0A9-D47954A26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6DC40-388A-4B33-8D94-AF6F1A927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0CF7F6-9837-4ED9-B9E7-EA462544BD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38600E-FC6E-4FB1-8D34-6B396F190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64C7C-B1CA-4331-8D35-F2CCF594DE46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7BD8F5-929A-42E1-85AB-472FD9D86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177B6E-10B6-4BE8-ABDA-CD790C32B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975D1-9BB0-4FD2-B399-9B6EEA15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355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8FF89-741B-40C9-B9D0-57FD049CD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26CEC6-293A-44C7-89E8-D624C55135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7B27A5-9055-4150-A99E-C0AA5ECF6C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CDED9D-39FB-46E9-9F34-CA5F7EA221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6EFE5B-1B8D-4627-B2C1-1C13A2BF22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AA58C6-56A2-4CA9-8C26-3E73A7E07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64C7C-B1CA-4331-8D35-F2CCF594DE46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C87014-FB5B-4330-B39E-0617023EA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B12BBF-E83B-4784-A67C-FF69D6CCA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975D1-9BB0-4FD2-B399-9B6EEA15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733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BEA29-4945-42A6-8BA8-83151F289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881494-3083-427B-B2BE-DACDB33BD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64C7C-B1CA-4331-8D35-F2CCF594DE46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F3F1C0-3E0B-48FE-99F2-600AE8A4A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E30FB3-976B-42C6-9462-729981387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975D1-9BB0-4FD2-B399-9B6EEA15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422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297900-D57D-4921-95E1-1B9300B61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64C7C-B1CA-4331-8D35-F2CCF594DE46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D63CC8-D876-48E6-AE4E-F8F0FA4A2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FB179D-1F2D-4913-BB97-EDD2BCC54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975D1-9BB0-4FD2-B399-9B6EEA15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559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5D65D-BD7A-4C3E-94C8-AB7844698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AF0EE-26D9-4EBA-97E8-FAD72BAE6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BE6B6A-AF6F-4D80-9B25-62BAC06E24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7FE8D4-0D1A-4606-A40D-0D2CB3B18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64C7C-B1CA-4331-8D35-F2CCF594DE46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5E48F6-C18F-4EF2-A1DE-1625F9479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C09936-3D64-4ABD-A75D-7B503EF40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975D1-9BB0-4FD2-B399-9B6EEA15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02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15477-DB54-42E2-9775-E395FBA9F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CE7D74-B737-40AE-A1B0-4253AC0228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2945DF-6635-42A5-BA0F-D2B2EC3261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4618E3-13D8-4E42-B5D6-743268CBB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64C7C-B1CA-4331-8D35-F2CCF594DE46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FC873D-B4B2-4ECF-973A-F588A10D3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6580FA-61D9-4E19-B1D4-A4D2D0CEE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975D1-9BB0-4FD2-B399-9B6EEA15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229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863D13-8CE3-42A2-94C6-712DEB75A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7C1389-78CA-4000-9E67-0137334EFA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FE493-F3A8-47C9-98C4-56750FF206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64C7C-B1CA-4331-8D35-F2CCF594DE46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5166CF-0481-4E81-ADE8-C23730AB84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84191-5BD7-422D-9BF3-53CD71D468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975D1-9BB0-4FD2-B399-9B6EEA15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74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C8687-2D07-46B0-9DBA-43D8AA0A3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8E6CF08-EE20-45F7-9239-EEADF56E35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1" y="1311965"/>
            <a:ext cx="10373138" cy="534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475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40751-D357-4E11-BB48-4C266740D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Cell Organelle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3D2196C-59B6-4F29-9C08-18C76BE29D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5617" y="1690688"/>
            <a:ext cx="10747513" cy="474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699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EBE40-E2C1-4091-ADE8-C447E27FD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953" y="457200"/>
            <a:ext cx="3932237" cy="1600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4C2B4717-C6A2-477A-828D-D1BEB525BEF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008" r="5008"/>
          <a:stretch>
            <a:fillRect/>
          </a:stretch>
        </p:blipFill>
        <p:spPr>
          <a:xfrm>
            <a:off x="1007166" y="881407"/>
            <a:ext cx="9937405" cy="4873625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37A06D-C056-48B0-98D8-70EB59ABE4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2953" y="2057400"/>
            <a:ext cx="3932238" cy="381158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456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513FF-CEEC-43C7-AF22-5058312A8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FC2998-CC4B-4E89-8B94-0FB1CD9413C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EB8659A7-15A6-401B-B4E1-CDDD2742F16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271" r="1271"/>
          <a:stretch>
            <a:fillRect/>
          </a:stretch>
        </p:blipFill>
        <p:spPr>
          <a:xfrm>
            <a:off x="1550503" y="868155"/>
            <a:ext cx="8731458" cy="487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187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BC68F-1762-41C3-9B4C-B221606E0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8913812" cy="765313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/>
              <a:t>Mitochondria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D480AB21-C05B-4C49-93DD-DDADF8BB48E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2007" r="12007"/>
          <a:stretch>
            <a:fillRect/>
          </a:stretch>
        </p:blipFill>
        <p:spPr>
          <a:xfrm>
            <a:off x="1656521" y="1830250"/>
            <a:ext cx="7976084" cy="4873625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DDC49C-3BA6-4D95-B83E-2B9E7CFD9DD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340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88724-8C48-48E0-88D1-37D8B1714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Chloroplast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DFF88B0-AAB2-4266-82A6-337BB7187B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10515600" cy="448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211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E2FD6-0C4F-4D7F-B29D-146F1C6C2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038D8A4-9DBC-4E87-AD1B-3241385803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192696"/>
            <a:ext cx="10515600" cy="535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6870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4</Words>
  <Application>Microsoft Office PowerPoint</Application>
  <PresentationFormat>Widescreen</PresentationFormat>
  <Paragraphs>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Cell Organelle</vt:lpstr>
      <vt:lpstr>PowerPoint Presentation</vt:lpstr>
      <vt:lpstr>PowerPoint Presentation</vt:lpstr>
      <vt:lpstr>Mitochondria</vt:lpstr>
      <vt:lpstr>Chloroplast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Organelle</dc:title>
  <dc:creator>Upadhyay, Ritcha</dc:creator>
  <cp:lastModifiedBy>Upadhyay, Ritcha</cp:lastModifiedBy>
  <cp:revision>11</cp:revision>
  <dcterms:created xsi:type="dcterms:W3CDTF">2017-10-18T23:52:25Z</dcterms:created>
  <dcterms:modified xsi:type="dcterms:W3CDTF">2017-10-19T16:33:12Z</dcterms:modified>
</cp:coreProperties>
</file>