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16FD1E-204D-4E4F-BDEA-CB8DD8070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1D8063-F9A5-48C6-955D-C1DA4158C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740295-2B96-427A-A157-079E803A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C3532F-92AA-4B40-9718-F36A34C3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8D9A03-783D-455E-81A7-380DF4B5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A63B4-4073-40BE-BD16-14157042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073AF-78D4-4EAB-9294-EB1CC06C3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CE2F8-D05E-49C7-9D9F-3BF5DEA4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BE4C85-0DBF-4C3F-88A1-A15A4406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F58164-2916-4B56-9C6C-B45876DB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8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DB98D4B-E39A-4162-92F6-8C35FA534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7B99436-7482-4218-B881-B78BF5336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623FE4-B186-44F1-8ACC-6BEDDA9B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326F08-121C-4FA6-8AD2-C2EB2A7A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3824E7-FE90-4B6B-95FA-829713669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E1C1BB-7170-4905-B104-000BFADF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67163-9DE7-4AAC-979B-F2EA28424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E9855E-F946-4B57-9195-986E8E2F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488389-5E8A-447C-A654-182580E7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85A69D-3B1A-430E-A2EB-92C45D0E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9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263CB-5570-4BBE-8050-57B4A6D0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7E5FEE-692A-4BDF-8DB4-909DECD4F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6B3C69-01E1-4466-BB95-ED135B6F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B3F7FC-0246-4C08-B8D7-EF35D2A2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81D959-4522-46FA-BA01-7DE3698D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6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B71C7-A3D1-43C7-870D-852B8F15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07F35A-B3B0-4C05-825A-6E9ED8DD5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B008F3-1A6B-44C9-805F-5B37A0CCE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FF11B3-46CD-4DC3-AFB8-7FBE46EC9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9678FA-2A56-4B63-83E7-32E5452F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061178-45B7-4EF4-82E9-667F3BC3C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0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8B54C7-F2EF-4441-8F5E-A6BFB00A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9208C4-091D-422A-8512-302F9F313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0D09C3-B384-4495-B8B8-F20C0552F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ED1DC5-A288-4982-B3D4-9D009E63C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51CC25F-35A6-41A7-A87A-5C6D59545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295AF2-7192-4C75-94C1-786FC921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05A6F25-5127-4B91-80D7-2F4736D8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FE0219-EE7A-4CEC-A80E-9CA9E124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8E00A-D094-4657-B7D2-ECFEC951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4F61551-EF91-4F6C-89E3-ABF739F3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D599B6-25D7-4530-A421-58DD0E49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D61971-BE81-4F4B-BD9A-0D3DDB18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7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6E073E-7A8C-48D2-9248-9AAAC839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2C2390E-CEAE-4F94-9133-18B06134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F43418-7444-4730-8BF0-39E5740E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AD62B-0640-465F-AFB9-2FDBA2F7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D19BE-C80A-4540-91EC-98F05B410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9C25A4-2527-4C7F-B3D5-535ED82A9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30EB52-ED0F-46EF-BE96-9855AADA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4EF052-B3C8-4D6A-8331-3E7F3C63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408F87-A9C0-4463-B3CE-96B93EC3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2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63259-ED01-4E16-8732-D079FEB61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AEAD47D-6AE6-4668-8E86-FC4F3DD45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34D7F3-8AEE-41F7-9000-B46A02FDD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F1FD90-ABE2-44B3-BE9E-BCDA80470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0053A5-FFB8-40B1-88F5-9194E97B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5563D5-2A7D-40B9-9244-36C3207B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F33B4F3-0E1B-486D-B146-6AE85E3B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33799D-98D0-44AD-8997-507479318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41A79F-AC4A-400D-9435-45FFC7610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5F365-2DBF-4EAE-9288-B717366378F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9E6C7B-3033-44F2-AEAE-7F141BA73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CD71C-AF92-4B9A-A89E-84C089DD5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E0F1-E50E-4C9F-B6CA-523A262A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3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wYIyjwYlu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5BE07A-2FB0-442B-8371-0228B43C2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Malaria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2D3589-09C8-4CCC-B5A2-8A4E9B3CDC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https://youtu.be/gwYIyjwYluc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2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4D2F5-8404-40E1-A052-AA801DFE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620DFD3-2754-4322-A84F-FFCDBA3346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6603" y="1644802"/>
            <a:ext cx="10016197" cy="459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9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67E351-5D0D-469D-8041-69AB64EF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CE4DAEC-FEB4-451C-A25A-AF4647853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603" y="829994"/>
            <a:ext cx="7825172" cy="590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3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A4264-DAF9-4C95-ACF4-6D4550A6C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55A9617-E6AC-4542-BBD3-D4170EBAF4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168" y="280389"/>
            <a:ext cx="6527409" cy="643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6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35BB87-5792-4188-88B7-D9A0BD89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Symptoms of Malarial 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2BE924-0A48-48EA-9CD5-BB6DA4FF3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u="sng" dirty="0"/>
              <a:t>Uncomplicated                                               </a:t>
            </a:r>
            <a:endParaRPr lang="en-US" sz="2000" dirty="0"/>
          </a:p>
          <a:p>
            <a:r>
              <a:rPr lang="en-US" sz="2000" dirty="0"/>
              <a:t>Flu like symptoms</a:t>
            </a:r>
          </a:p>
          <a:p>
            <a:r>
              <a:rPr lang="en-US" sz="2000" dirty="0"/>
              <a:t>High fever</a:t>
            </a:r>
          </a:p>
          <a:p>
            <a:r>
              <a:rPr lang="en-US" sz="2000" dirty="0"/>
              <a:t>Malaise</a:t>
            </a:r>
          </a:p>
          <a:p>
            <a:r>
              <a:rPr lang="en-US" sz="2000" dirty="0"/>
              <a:t>Muscle aches</a:t>
            </a:r>
          </a:p>
          <a:p>
            <a:r>
              <a:rPr lang="en-US" sz="2000" dirty="0"/>
              <a:t>Headaches</a:t>
            </a:r>
          </a:p>
          <a:p>
            <a:r>
              <a:rPr lang="en-US" sz="2000" dirty="0"/>
              <a:t>Paroxysm ~ classic symptom</a:t>
            </a:r>
          </a:p>
          <a:p>
            <a:pPr marL="0" indent="0">
              <a:buNone/>
            </a:pPr>
            <a:r>
              <a:rPr lang="en-US" u="sng" dirty="0"/>
              <a:t>Severe</a:t>
            </a:r>
          </a:p>
          <a:p>
            <a:r>
              <a:rPr lang="en-US" sz="2000" dirty="0"/>
              <a:t>Organ Problems </a:t>
            </a:r>
          </a:p>
          <a:p>
            <a:r>
              <a:rPr lang="en-US" sz="2000" dirty="0"/>
              <a:t>Lungs- cannot breathe properly!</a:t>
            </a:r>
          </a:p>
          <a:p>
            <a:r>
              <a:rPr lang="en-US" sz="2000" dirty="0"/>
              <a:t>Circulatory- Low BP</a:t>
            </a:r>
          </a:p>
          <a:p>
            <a:r>
              <a:rPr lang="en-US" sz="2000" dirty="0"/>
              <a:t>Severe Anemia</a:t>
            </a:r>
          </a:p>
          <a:p>
            <a:r>
              <a:rPr lang="en-US" sz="2000" dirty="0"/>
              <a:t>Brain- coma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u="sng" dirty="0"/>
          </a:p>
          <a:p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1244D4A-4616-48FB-9DC3-A5FB786E9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191" y="3005739"/>
            <a:ext cx="5079609" cy="380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1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EF301-81E6-4F7E-949F-26D31F8A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Diagnosis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4B5F008-6B6A-420E-BA5B-49EF0DFCD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403" y="1690688"/>
            <a:ext cx="5210387" cy="34862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4C2232-92CC-49CA-8C9F-4A483BA31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513" y="1690688"/>
            <a:ext cx="6070130" cy="348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9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B285C-E51B-49C4-A523-1C8F1D3B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Prevention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8251B01-C198-4605-9E15-E5A78AA24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294" y="2574389"/>
            <a:ext cx="8314456" cy="22127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279282D-CCF8-4710-B1E1-5FFD55686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2968" y="2574389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1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Malaria </vt:lpstr>
      <vt:lpstr>PowerPoint Presentation</vt:lpstr>
      <vt:lpstr>PowerPoint Presentation</vt:lpstr>
      <vt:lpstr>PowerPoint Presentation</vt:lpstr>
      <vt:lpstr>Symptoms of Malarial infection</vt:lpstr>
      <vt:lpstr>Diagnosis</vt:lpstr>
      <vt:lpstr>Prevention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Upadhyay, Ritcha</dc:creator>
  <cp:lastModifiedBy>DiLuglio, Nicole J</cp:lastModifiedBy>
  <cp:revision>14</cp:revision>
  <dcterms:created xsi:type="dcterms:W3CDTF">2017-11-06T21:30:51Z</dcterms:created>
  <dcterms:modified xsi:type="dcterms:W3CDTF">2017-12-07T03:01:20Z</dcterms:modified>
</cp:coreProperties>
</file>