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9" r:id="rId3"/>
    <p:sldId id="257" r:id="rId4"/>
    <p:sldId id="258" r:id="rId5"/>
    <p:sldId id="260" r:id="rId6"/>
    <p:sldId id="262" r:id="rId7"/>
    <p:sldId id="263" r:id="rId8"/>
    <p:sldId id="264" r:id="rId9"/>
    <p:sldId id="265" r:id="rId10"/>
    <p:sldId id="266" r:id="rId11"/>
    <p:sldId id="268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padhyay, Ritcha" initials="UR" lastIdx="2" clrIdx="0">
    <p:extLst>
      <p:ext uri="{19B8F6BF-5375-455C-9EA6-DF929625EA0E}">
        <p15:presenceInfo xmlns:p15="http://schemas.microsoft.com/office/powerpoint/2012/main" userId="S-1-5-21-96542473-2255485000-3093417802-99433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C8A8C-0CFC-40A6-98B9-132676C8B4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94537E-87CA-49B1-A2D1-0A84B25B8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CF1E44-C6F3-42E6-A7ED-BF5955EF8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1CC99-ECCB-4F04-A18F-A3A3758A22E1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C936FC-B244-4F6A-9CDC-6DD724D65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5DE0F0-037E-4101-ABBA-28BA85431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C1B19-9681-450B-99C8-A81EC51EE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209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06894-3D2D-4751-93F4-4148C6BAA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4B3E91-EB01-4AB1-B132-34AB5F5A49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ABF015-7E05-4FB0-97F9-2FBFD22AA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1CC99-ECCB-4F04-A18F-A3A3758A22E1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EDDDF4-AD6D-492E-8041-3F6F824CF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4EF91D-E14F-485B-A207-286C4E02A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C1B19-9681-450B-99C8-A81EC51EE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213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198337-E62E-4C2B-BAB8-FFE596A7F9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66F68A-C6F6-4C4A-A1BC-8B46294F55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4C43E4-3465-4C1D-8D53-096271018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1CC99-ECCB-4F04-A18F-A3A3758A22E1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E805D5-E032-42E0-A176-59581C9E5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60652A-EA8A-4887-A056-E57AA8B7E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C1B19-9681-450B-99C8-A81EC51EE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770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2EE72-F81E-44D8-BFF1-011E91DE2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CF52F4-2904-484C-85B7-5247C6B679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B5F9B-331D-4B3B-AA62-957CB6EDC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1CC99-ECCB-4F04-A18F-A3A3758A22E1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648EB0-00FE-422B-B572-8B76B7B54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AAE427-3AF5-4C46-9616-8C8D56362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C1B19-9681-450B-99C8-A81EC51EE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544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5628F-4CC5-4D07-BCC8-26DEFE419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FCEF6F-9E14-4083-87EF-7D3DA365B3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471AD8-6019-4B51-BC51-14BF10340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1CC99-ECCB-4F04-A18F-A3A3758A22E1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21B1E8-B0E8-4976-BD87-7547C8836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323152-8926-4422-AD38-6ABBCE0D5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C1B19-9681-450B-99C8-A81EC51EE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645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C79C2-D73D-45C8-82DD-6B22C8116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EF42DA-57A9-4A74-8AE2-07456CB09E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656BC0-FBF3-4C91-8AFB-030D51260F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18A25C-DE0D-4F34-95F3-9FA2B83B4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1CC99-ECCB-4F04-A18F-A3A3758A22E1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64DFE3-CD60-4A11-A81C-2CB6DB2EC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044357-75BD-4FE0-A64C-DAAB9E0A9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C1B19-9681-450B-99C8-A81EC51EE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923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2719B-8B2D-46C2-A334-EBAA7289D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BED030-BA8E-464C-B146-8F650DDDF6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2D2E24-69E1-4E22-B524-D53276678F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7D488B-2A82-4148-9154-7AE19D5885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3B5AC3-616C-4834-BB59-C99D7414AD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568E4C-3A60-47EC-A0E1-71F2F0D38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1CC99-ECCB-4F04-A18F-A3A3758A22E1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6CAD19-DA43-48BB-AB69-97EAF317A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2609D7-8C81-4BF8-8F19-357B7A696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C1B19-9681-450B-99C8-A81EC51EE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617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A9647-67D8-47C4-8528-50B7E4574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B0B8A7-F775-4F03-AD7A-7E956E66C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1CC99-ECCB-4F04-A18F-A3A3758A22E1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A921EF-60E9-4488-8687-77EB39950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7BEE9B-A314-4BD6-B33C-D54401D7C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C1B19-9681-450B-99C8-A81EC51EE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45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FAD231-1BE5-491A-B7BA-7F6F66782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1CC99-ECCB-4F04-A18F-A3A3758A22E1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42C336-52B7-4C38-809B-DE8774AAD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C7FC84-0792-4915-AE7D-60BC0DCC2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C1B19-9681-450B-99C8-A81EC51EE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982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CFF22-984A-433B-8BF5-3D9EB90B0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99C37A-F598-478B-B958-65C7F6BCA5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48B529-CA4A-45D3-9D34-509EEBE430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DC3D0D-AE77-4BB3-B7E4-857FDAD3F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1CC99-ECCB-4F04-A18F-A3A3758A22E1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E5893-A977-480A-86A7-1E5D20947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901202-4FB0-4642-A2B2-154148D12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C1B19-9681-450B-99C8-A81EC51EE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738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A4056-0C95-4AF0-A583-CC4053010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F455E7-A757-4759-9A6C-B3F84777F0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A846C4-E839-443D-AD55-1E387DD8FF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9AA29C-D649-4667-97FF-FA4A8BE5F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1CC99-ECCB-4F04-A18F-A3A3758A22E1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211A46-5CE0-4C4E-86EE-4763C627E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79E61D-3350-405C-A9DB-89333A278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C1B19-9681-450B-99C8-A81EC51EE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56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FC7B9E-0B19-4CEE-92B8-210033475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7D67BE-7061-4F23-BF8E-6B151B9D78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2E0DE9-8EE2-41CA-9268-0BFBCD6435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81CC99-ECCB-4F04-A18F-A3A3758A22E1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998EAE-1D57-4117-B5CB-386618AC16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021CF-16E2-49BF-AF45-215638BB97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C1B19-9681-450B-99C8-A81EC51EE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202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5ACA4-4F8A-452E-8939-9A3089DA7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751C41-977B-4439-BB7B-256ED615F2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Describe stages of the cell cycle, including DNA replication and mitosis.</a:t>
            </a:r>
          </a:p>
          <a:p>
            <a:r>
              <a:rPr lang="en-US" dirty="0"/>
              <a:t>Describe importance of the cell cycle to the growth of organisms. </a:t>
            </a:r>
          </a:p>
        </p:txBody>
      </p:sp>
    </p:spTree>
    <p:extLst>
      <p:ext uri="{BB962C8B-B14F-4D97-AF65-F5344CB8AC3E}">
        <p14:creationId xmlns:p14="http://schemas.microsoft.com/office/powerpoint/2010/main" val="5307482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05D0B-7AB1-4EFB-9333-4B9F0C38D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Cytokinesis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81EB6A-3D55-4C24-A9FE-019CAE3A5C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/>
          <a:lstStyle/>
          <a:p>
            <a:r>
              <a:rPr lang="en-US" b="1" dirty="0"/>
              <a:t>Cells separate, DNA unwinds again. Back to G1 phase</a:t>
            </a:r>
            <a:r>
              <a:rPr lang="en-US" dirty="0"/>
              <a:t>!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C43105-C80D-4CEE-83D2-37B8F0434F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887" t="26453" r="25113" b="13517"/>
          <a:stretch/>
        </p:blipFill>
        <p:spPr>
          <a:xfrm>
            <a:off x="609600" y="2126500"/>
            <a:ext cx="10190922" cy="473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5634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80AFC-37CA-4746-9DBC-A8367A073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Mitosis in Plant cell</a:t>
            </a:r>
          </a:p>
        </p:txBody>
      </p:sp>
      <p:pic>
        <p:nvPicPr>
          <p:cNvPr id="1026" name="Picture 2" descr="Image result for mitosis in plant cells">
            <a:extLst>
              <a:ext uri="{FF2B5EF4-FFF2-40B4-BE49-F238E27FC236}">
                <a16:creationId xmlns:a16="http://schemas.microsoft.com/office/drawing/2014/main" id="{AA308210-D67C-43B0-A812-F1A226B31ED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55" y="1468582"/>
            <a:ext cx="10598727" cy="5195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91795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ED597-6ADE-4926-AC1C-5885B6E84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Mitosis in Onion Root tip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E285296-36B5-4B5E-81DE-470AD5EE55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445" t="21087" r="27624" b="20964"/>
          <a:stretch/>
        </p:blipFill>
        <p:spPr>
          <a:xfrm>
            <a:off x="983673" y="1246909"/>
            <a:ext cx="9850582" cy="5389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277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C61C3-CB56-4524-A4DE-1823BBC42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Life cycle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60E1DCB-34A4-45FC-9D59-C370AFF7E5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9774" y="1789044"/>
            <a:ext cx="8998225" cy="3710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12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406F9-755C-47E1-90A6-3A9EE42D5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Mitosis facts!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C116DC-12DF-4725-BDC9-BA0AA42A9D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Mitosis is the process of cell division. A cell duplicates its DNA and divides into two clone daughter cells. </a:t>
            </a:r>
          </a:p>
          <a:p>
            <a:r>
              <a:rPr lang="en-US" dirty="0"/>
              <a:t>Eukaryotic cells or cells with a nucleus undergo Mitosis.</a:t>
            </a:r>
          </a:p>
          <a:p>
            <a:r>
              <a:rPr lang="en-US" dirty="0"/>
              <a:t>Mitosis helps grow new tissues and repair wounded ones.</a:t>
            </a:r>
          </a:p>
          <a:p>
            <a:r>
              <a:rPr lang="en-US" dirty="0"/>
              <a:t>Somatic cells (any cell relating to the body other than reproductive) undergoes Mitosis.</a:t>
            </a:r>
          </a:p>
          <a:p>
            <a:r>
              <a:rPr lang="en-US" dirty="0"/>
              <a:t>Example: cells in skin divide regularly by mitosis to keep the new supply of skin cells available.</a:t>
            </a:r>
          </a:p>
          <a:p>
            <a:r>
              <a:rPr lang="en-US" dirty="0"/>
              <a:t>In the absence of spontaneous changes to DNA, called mutations, mitosis produces two new cells that are identical to the parent cell.</a:t>
            </a:r>
          </a:p>
        </p:txBody>
      </p:sp>
    </p:spTree>
    <p:extLst>
      <p:ext uri="{BB962C8B-B14F-4D97-AF65-F5344CB8AC3E}">
        <p14:creationId xmlns:p14="http://schemas.microsoft.com/office/powerpoint/2010/main" val="2644188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B8D88-0980-44E7-AC60-1C97A9F68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The Cell cycle phases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6C99AAB-7755-4FCE-A648-B0227783DF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2539" y="1359384"/>
            <a:ext cx="8865704" cy="4829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110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F7BD7-1407-460D-AC1D-13E984C59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Interphase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4B79EC-2445-4894-A5B6-2ECBD19F1D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Cell spends majority of life in Interphase</a:t>
            </a:r>
          </a:p>
          <a:p>
            <a:r>
              <a:rPr lang="en-US" dirty="0"/>
              <a:t>Interphase is period of Cell growth</a:t>
            </a:r>
          </a:p>
          <a:p>
            <a:r>
              <a:rPr lang="en-US" dirty="0"/>
              <a:t>Is divided into: G1 - S - G2 phases.</a:t>
            </a:r>
          </a:p>
          <a:p>
            <a:r>
              <a:rPr lang="en-US" b="1" dirty="0"/>
              <a:t>Gap 1 phase: Growth</a:t>
            </a:r>
          </a:p>
          <a:p>
            <a:r>
              <a:rPr lang="en-US" b="1" dirty="0"/>
              <a:t>S phase: DNA Duplicates</a:t>
            </a:r>
          </a:p>
          <a:p>
            <a:r>
              <a:rPr lang="en-US" b="1" dirty="0"/>
              <a:t>Gap 2 phase: Growth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1416D2A-5F0E-4FB2-A911-11300F3FA7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409" t="12103" r="20114" b="33325"/>
          <a:stretch/>
        </p:blipFill>
        <p:spPr>
          <a:xfrm>
            <a:off x="6727373" y="2358886"/>
            <a:ext cx="4813463" cy="4180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217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9B9B8-C460-419A-A3B4-E341C9C10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Mitosis: Prophase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E44CC9-7ACF-4177-A34B-4B01ECC591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</a:t>
            </a:r>
            <a:r>
              <a:rPr lang="en-US" b="1" dirty="0"/>
              <a:t>cell division </a:t>
            </a:r>
            <a:r>
              <a:rPr lang="en-US" dirty="0"/>
              <a:t>stages: Prophase Metaphase Anaphase Telophase </a:t>
            </a:r>
          </a:p>
          <a:p>
            <a:r>
              <a:rPr lang="en-US" u="sng" dirty="0"/>
              <a:t>PMAT: Please ‘PEE’ on the ‘MAT’ </a:t>
            </a:r>
          </a:p>
          <a:p>
            <a:pPr marL="0" indent="0">
              <a:buNone/>
            </a:pPr>
            <a:r>
              <a:rPr lang="en-US" b="1" dirty="0"/>
              <a:t>Prophase : Condensed DNA to keep it organized</a:t>
            </a:r>
            <a:r>
              <a:rPr lang="en-US" dirty="0"/>
              <a:t>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970182B4-A678-4B59-85D1-2CACE141A940}"/>
              </a:ext>
            </a:extLst>
          </p:cNvPr>
          <p:cNvSpPr/>
          <p:nvPr/>
        </p:nvSpPr>
        <p:spPr>
          <a:xfrm>
            <a:off x="318655" y="2327562"/>
            <a:ext cx="77585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6E2018E-B955-4ACF-94F4-CF09EFEB30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568" t="13315" r="21818" b="46868"/>
          <a:stretch/>
        </p:blipFill>
        <p:spPr>
          <a:xfrm>
            <a:off x="2344373" y="3252204"/>
            <a:ext cx="9847627" cy="3605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96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A42EA-6C1A-4E16-80EB-A0B790351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Mitosis: Metaphase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8FC409-59C9-47CA-8AB3-A82DFEEFBF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Metaphase: Duplicated chromosomes line up in middle, Nucleus disappeared</a:t>
            </a:r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7FE1EA-77CF-4422-860F-2F3803F0FC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159" t="26609" r="22614" b="36357"/>
          <a:stretch/>
        </p:blipFill>
        <p:spPr>
          <a:xfrm>
            <a:off x="838200" y="2782957"/>
            <a:ext cx="10437092" cy="3811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287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F4F61-449B-4B5C-AE08-609B6D9AB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Mitosis: Anaphase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657FA8-6500-407A-BB8B-75BAF965D9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Anaphase: Chromosomes split and move to opposite ends</a:t>
            </a:r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71A19C-CBCF-450F-876F-23D69DCB5B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477" t="24641" r="21363" b="32516"/>
          <a:stretch/>
        </p:blipFill>
        <p:spPr>
          <a:xfrm>
            <a:off x="623456" y="2213113"/>
            <a:ext cx="11003626" cy="464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466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40A0A-3006-48B1-83C5-F993FC032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Mitosis: Telophase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FBD00B-2FFC-4875-93C6-AD2FAB9283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Telophase: Cells dividing, Nucleus forms again</a:t>
            </a:r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9739B1-86BD-418E-BA6C-D88327BDF1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727" t="24641" r="21477" b="22815"/>
          <a:stretch/>
        </p:blipFill>
        <p:spPr>
          <a:xfrm>
            <a:off x="1773382" y="2407724"/>
            <a:ext cx="9186166" cy="4450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7038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1094</TotalTime>
  <Words>167</Words>
  <Application>Microsoft Office PowerPoint</Application>
  <PresentationFormat>Widescreen</PresentationFormat>
  <Paragraphs>33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Objectives</vt:lpstr>
      <vt:lpstr>Life cycle</vt:lpstr>
      <vt:lpstr>Mitosis facts!</vt:lpstr>
      <vt:lpstr>The Cell cycle phases </vt:lpstr>
      <vt:lpstr>Interphase</vt:lpstr>
      <vt:lpstr>Mitosis: Prophase</vt:lpstr>
      <vt:lpstr>Mitosis: Metaphase</vt:lpstr>
      <vt:lpstr>Mitosis: Anaphase</vt:lpstr>
      <vt:lpstr>Mitosis: Telophase</vt:lpstr>
      <vt:lpstr>Cytokinesis</vt:lpstr>
      <vt:lpstr>Mitosis in Plant cell</vt:lpstr>
      <vt:lpstr>Mitosis in Onion Root tip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Upadhyay, Ritcha</dc:creator>
  <cp:lastModifiedBy>Upadhyay, Ritcha</cp:lastModifiedBy>
  <cp:revision>54</cp:revision>
  <dcterms:created xsi:type="dcterms:W3CDTF">2017-10-23T19:38:01Z</dcterms:created>
  <dcterms:modified xsi:type="dcterms:W3CDTF">2017-10-24T14:35:22Z</dcterms:modified>
</cp:coreProperties>
</file>