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7F3A7-79C6-43F5-8AF8-505BD0792666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8998258F-9169-4564-BA12-5E15BBECA430}">
      <dgm:prSet/>
      <dgm:spPr/>
      <dgm:t>
        <a:bodyPr/>
        <a:lstStyle/>
        <a:p>
          <a:r>
            <a:rPr lang="en-US"/>
            <a:t>Objectives</a:t>
          </a:r>
        </a:p>
      </dgm:t>
    </dgm:pt>
    <dgm:pt modelId="{EC0285CF-80E0-4791-8F7E-2068397723ED}" type="parTrans" cxnId="{0D4B0694-2E48-419E-A192-BCA623DCF16A}">
      <dgm:prSet/>
      <dgm:spPr/>
      <dgm:t>
        <a:bodyPr/>
        <a:lstStyle/>
        <a:p>
          <a:endParaRPr lang="en-US"/>
        </a:p>
      </dgm:t>
    </dgm:pt>
    <dgm:pt modelId="{1BD8F19F-FEBE-4A4F-9EF6-5424F4AA981C}" type="sibTrans" cxnId="{0D4B0694-2E48-419E-A192-BCA623DCF16A}">
      <dgm:prSet/>
      <dgm:spPr/>
      <dgm:t>
        <a:bodyPr/>
        <a:lstStyle/>
        <a:p>
          <a:endParaRPr lang="en-US"/>
        </a:p>
      </dgm:t>
    </dgm:pt>
    <dgm:pt modelId="{524919BE-98E5-4074-BA47-444E4D19A836}">
      <dgm:prSet/>
      <dgm:spPr/>
      <dgm:t>
        <a:bodyPr/>
        <a:lstStyle/>
        <a:p>
          <a:r>
            <a:rPr lang="en-US"/>
            <a:t>To understand benefits of Nitrogen in biosphere</a:t>
          </a:r>
        </a:p>
      </dgm:t>
    </dgm:pt>
    <dgm:pt modelId="{DF5C8C12-8307-4ECD-A274-0E31A1A1C979}" type="parTrans" cxnId="{CFC44279-62C1-4465-B3E0-8155A53ED2CD}">
      <dgm:prSet/>
      <dgm:spPr/>
      <dgm:t>
        <a:bodyPr/>
        <a:lstStyle/>
        <a:p>
          <a:endParaRPr lang="en-US"/>
        </a:p>
      </dgm:t>
    </dgm:pt>
    <dgm:pt modelId="{7B63890F-7C2C-47C0-BF68-F1347A6D4DF4}" type="sibTrans" cxnId="{CFC44279-62C1-4465-B3E0-8155A53ED2CD}">
      <dgm:prSet/>
      <dgm:spPr/>
      <dgm:t>
        <a:bodyPr/>
        <a:lstStyle/>
        <a:p>
          <a:endParaRPr lang="en-US"/>
        </a:p>
      </dgm:t>
    </dgm:pt>
    <dgm:pt modelId="{6D850006-C7E6-4151-9845-CA762172F683}">
      <dgm:prSet/>
      <dgm:spPr/>
      <dgm:t>
        <a:bodyPr/>
        <a:lstStyle/>
        <a:p>
          <a:r>
            <a:rPr lang="en-US" dirty="0"/>
            <a:t>To analyze Nitrogen cycle</a:t>
          </a:r>
        </a:p>
      </dgm:t>
    </dgm:pt>
    <dgm:pt modelId="{E19FCFDA-C47D-4A24-A2BB-0DF7B8175044}" type="parTrans" cxnId="{C6A1C291-033A-4B07-8062-B502FED2D08F}">
      <dgm:prSet/>
      <dgm:spPr/>
      <dgm:t>
        <a:bodyPr/>
        <a:lstStyle/>
        <a:p>
          <a:endParaRPr lang="en-US"/>
        </a:p>
      </dgm:t>
    </dgm:pt>
    <dgm:pt modelId="{EF9BC30C-F88E-4009-8717-06261144275B}" type="sibTrans" cxnId="{C6A1C291-033A-4B07-8062-B502FED2D08F}">
      <dgm:prSet/>
      <dgm:spPr/>
      <dgm:t>
        <a:bodyPr/>
        <a:lstStyle/>
        <a:p>
          <a:endParaRPr lang="en-US"/>
        </a:p>
      </dgm:t>
    </dgm:pt>
    <dgm:pt modelId="{DB9FBB2B-ED4D-4B71-841E-8228C77A3D58}">
      <dgm:prSet/>
      <dgm:spPr/>
      <dgm:t>
        <a:bodyPr/>
        <a:lstStyle/>
        <a:p>
          <a:r>
            <a:rPr lang="en-US"/>
            <a:t>To evaluate consequences of disrupting the cycle </a:t>
          </a:r>
        </a:p>
      </dgm:t>
    </dgm:pt>
    <dgm:pt modelId="{45125CF0-68BA-42A6-9910-C9F1313623ED}" type="parTrans" cxnId="{36B3F3A3-6BEF-4943-AD11-9C8234F6D7AC}">
      <dgm:prSet/>
      <dgm:spPr/>
      <dgm:t>
        <a:bodyPr/>
        <a:lstStyle/>
        <a:p>
          <a:endParaRPr lang="en-US"/>
        </a:p>
      </dgm:t>
    </dgm:pt>
    <dgm:pt modelId="{F30B245B-EA29-47CF-86D7-22D837896A76}" type="sibTrans" cxnId="{36B3F3A3-6BEF-4943-AD11-9C8234F6D7AC}">
      <dgm:prSet/>
      <dgm:spPr/>
      <dgm:t>
        <a:bodyPr/>
        <a:lstStyle/>
        <a:p>
          <a:endParaRPr lang="en-US"/>
        </a:p>
      </dgm:t>
    </dgm:pt>
    <dgm:pt modelId="{4982C4C1-0B3F-4A61-BAC0-8E62C4CBF1E5}" type="pres">
      <dgm:prSet presAssocID="{76E7F3A7-79C6-43F5-8AF8-505BD0792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5D90F-A6AC-479F-A66E-279A9DE6F42C}" type="pres">
      <dgm:prSet presAssocID="{8998258F-9169-4564-BA12-5E15BBECA4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980B5-6305-4729-9287-A16D7715DB44}" type="pres">
      <dgm:prSet presAssocID="{8998258F-9169-4564-BA12-5E15BBECA4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A984F-72D5-4F55-9BFF-FF1EBBC4D67E}" type="presOf" srcId="{6D850006-C7E6-4151-9845-CA762172F683}" destId="{1DC980B5-6305-4729-9287-A16D7715DB44}" srcOrd="0" destOrd="1" presId="urn:microsoft.com/office/officeart/2005/8/layout/vList2"/>
    <dgm:cxn modelId="{36B3F3A3-6BEF-4943-AD11-9C8234F6D7AC}" srcId="{8998258F-9169-4564-BA12-5E15BBECA430}" destId="{DB9FBB2B-ED4D-4B71-841E-8228C77A3D58}" srcOrd="2" destOrd="0" parTransId="{45125CF0-68BA-42A6-9910-C9F1313623ED}" sibTransId="{F30B245B-EA29-47CF-86D7-22D837896A76}"/>
    <dgm:cxn modelId="{CCA7EDA9-F46E-4FBE-B4D0-7ADC66CE8406}" type="presOf" srcId="{524919BE-98E5-4074-BA47-444E4D19A836}" destId="{1DC980B5-6305-4729-9287-A16D7715DB44}" srcOrd="0" destOrd="0" presId="urn:microsoft.com/office/officeart/2005/8/layout/vList2"/>
    <dgm:cxn modelId="{CFC44279-62C1-4465-B3E0-8155A53ED2CD}" srcId="{8998258F-9169-4564-BA12-5E15BBECA430}" destId="{524919BE-98E5-4074-BA47-444E4D19A836}" srcOrd="0" destOrd="0" parTransId="{DF5C8C12-8307-4ECD-A274-0E31A1A1C979}" sibTransId="{7B63890F-7C2C-47C0-BF68-F1347A6D4DF4}"/>
    <dgm:cxn modelId="{F140F497-D621-40C5-A404-CA64FAB33C9F}" type="presOf" srcId="{76E7F3A7-79C6-43F5-8AF8-505BD0792666}" destId="{4982C4C1-0B3F-4A61-BAC0-8E62C4CBF1E5}" srcOrd="0" destOrd="0" presId="urn:microsoft.com/office/officeart/2005/8/layout/vList2"/>
    <dgm:cxn modelId="{FF1161BD-E0B2-4F5A-8414-C6D35B82C5F8}" type="presOf" srcId="{8998258F-9169-4564-BA12-5E15BBECA430}" destId="{9D15D90F-A6AC-479F-A66E-279A9DE6F42C}" srcOrd="0" destOrd="0" presId="urn:microsoft.com/office/officeart/2005/8/layout/vList2"/>
    <dgm:cxn modelId="{55A52F52-3E2B-4D46-B91E-11942E0DEABB}" type="presOf" srcId="{DB9FBB2B-ED4D-4B71-841E-8228C77A3D58}" destId="{1DC980B5-6305-4729-9287-A16D7715DB44}" srcOrd="0" destOrd="2" presId="urn:microsoft.com/office/officeart/2005/8/layout/vList2"/>
    <dgm:cxn modelId="{0D4B0694-2E48-419E-A192-BCA623DCF16A}" srcId="{76E7F3A7-79C6-43F5-8AF8-505BD0792666}" destId="{8998258F-9169-4564-BA12-5E15BBECA430}" srcOrd="0" destOrd="0" parTransId="{EC0285CF-80E0-4791-8F7E-2068397723ED}" sibTransId="{1BD8F19F-FEBE-4A4F-9EF6-5424F4AA981C}"/>
    <dgm:cxn modelId="{C6A1C291-033A-4B07-8062-B502FED2D08F}" srcId="{8998258F-9169-4564-BA12-5E15BBECA430}" destId="{6D850006-C7E6-4151-9845-CA762172F683}" srcOrd="1" destOrd="0" parTransId="{E19FCFDA-C47D-4A24-A2BB-0DF7B8175044}" sibTransId="{EF9BC30C-F88E-4009-8717-06261144275B}"/>
    <dgm:cxn modelId="{430674D4-9771-49D6-8F54-920CF4180834}" type="presParOf" srcId="{4982C4C1-0B3F-4A61-BAC0-8E62C4CBF1E5}" destId="{9D15D90F-A6AC-479F-A66E-279A9DE6F42C}" srcOrd="0" destOrd="0" presId="urn:microsoft.com/office/officeart/2005/8/layout/vList2"/>
    <dgm:cxn modelId="{E96BF637-5EDE-407D-B6EB-FFE559FF7D82}" type="presParOf" srcId="{4982C4C1-0B3F-4A61-BAC0-8E62C4CBF1E5}" destId="{1DC980B5-6305-4729-9287-A16D7715DB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F780B-EE63-4D1F-9300-2C53BB30B82B}" type="doc">
      <dgm:prSet loTypeId="urn:microsoft.com/office/officeart/2005/8/layout/defaul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97859BAA-7C09-43E1-99C0-7888536F5EB6}">
      <dgm:prSet/>
      <dgm:spPr/>
      <dgm:t>
        <a:bodyPr/>
        <a:lstStyle/>
        <a:p>
          <a:r>
            <a:rPr lang="en-US" dirty="0"/>
            <a:t>Which is another method for fixing nitrogen?</a:t>
          </a:r>
        </a:p>
      </dgm:t>
    </dgm:pt>
    <dgm:pt modelId="{4D38409B-8B06-4368-AA4E-D915E154D70C}" type="parTrans" cxnId="{900FFF4A-BE77-4BF2-B045-BFB00FC35988}">
      <dgm:prSet/>
      <dgm:spPr/>
      <dgm:t>
        <a:bodyPr/>
        <a:lstStyle/>
        <a:p>
          <a:endParaRPr lang="en-US"/>
        </a:p>
      </dgm:t>
    </dgm:pt>
    <dgm:pt modelId="{D64D0C73-6D9D-41B8-A1ED-0D2C8461C9DE}" type="sibTrans" cxnId="{900FFF4A-BE77-4BF2-B045-BFB00FC35988}">
      <dgm:prSet/>
      <dgm:spPr/>
      <dgm:t>
        <a:bodyPr/>
        <a:lstStyle/>
        <a:p>
          <a:endParaRPr lang="en-US"/>
        </a:p>
      </dgm:t>
    </dgm:pt>
    <dgm:pt modelId="{7F31B38D-830C-463F-AA2E-DFC787DB3473}">
      <dgm:prSet/>
      <dgm:spPr/>
      <dgm:t>
        <a:bodyPr/>
        <a:lstStyle/>
        <a:p>
          <a:r>
            <a:rPr lang="en-US"/>
            <a:t>What word describes the relationship between the plant and nitrogen-fixing bacteria?</a:t>
          </a:r>
        </a:p>
      </dgm:t>
    </dgm:pt>
    <dgm:pt modelId="{18098E21-3CC9-4868-BA15-B308A30B087F}" type="parTrans" cxnId="{0FFB5F48-BF17-41F7-AAE0-A2739B487622}">
      <dgm:prSet/>
      <dgm:spPr/>
      <dgm:t>
        <a:bodyPr/>
        <a:lstStyle/>
        <a:p>
          <a:endParaRPr lang="en-US"/>
        </a:p>
      </dgm:t>
    </dgm:pt>
    <dgm:pt modelId="{E5804A5E-C0DB-4091-BC52-BD4AB016027E}" type="sibTrans" cxnId="{0FFB5F48-BF17-41F7-AAE0-A2739B487622}">
      <dgm:prSet/>
      <dgm:spPr/>
      <dgm:t>
        <a:bodyPr/>
        <a:lstStyle/>
        <a:p>
          <a:endParaRPr lang="en-US"/>
        </a:p>
      </dgm:t>
    </dgm:pt>
    <dgm:pt modelId="{82E96E8F-9EF2-4F91-A81A-7A1D2B7CF6EE}">
      <dgm:prSet/>
      <dgm:spPr/>
      <dgm:t>
        <a:bodyPr/>
        <a:lstStyle/>
        <a:p>
          <a:r>
            <a:rPr lang="en-US"/>
            <a:t>What is Nitrogen used for in plants?</a:t>
          </a:r>
        </a:p>
      </dgm:t>
    </dgm:pt>
    <dgm:pt modelId="{9386F607-D8E5-4701-96C9-5DB554729E2B}" type="parTrans" cxnId="{2052E69C-66F7-404E-9DCC-C8B5E75DBF1F}">
      <dgm:prSet/>
      <dgm:spPr/>
      <dgm:t>
        <a:bodyPr/>
        <a:lstStyle/>
        <a:p>
          <a:endParaRPr lang="en-US"/>
        </a:p>
      </dgm:t>
    </dgm:pt>
    <dgm:pt modelId="{4ABE1031-FDE0-4137-82A8-A1AC586C5827}" type="sibTrans" cxnId="{2052E69C-66F7-404E-9DCC-C8B5E75DBF1F}">
      <dgm:prSet/>
      <dgm:spPr/>
      <dgm:t>
        <a:bodyPr/>
        <a:lstStyle/>
        <a:p>
          <a:endParaRPr lang="en-US"/>
        </a:p>
      </dgm:t>
    </dgm:pt>
    <dgm:pt modelId="{D4B23A9C-5453-4206-8A9D-BD9EA4BC71FA}">
      <dgm:prSet/>
      <dgm:spPr/>
      <dgm:t>
        <a:bodyPr/>
        <a:lstStyle/>
        <a:p>
          <a:r>
            <a:rPr lang="en-US"/>
            <a:t>Which microorganism turns ammonia into nitrates?</a:t>
          </a:r>
        </a:p>
      </dgm:t>
    </dgm:pt>
    <dgm:pt modelId="{5971B8FD-24D5-42EC-98B0-59B7C7AA2114}" type="parTrans" cxnId="{1D4731B5-215D-41A5-AA14-F1E4707C8062}">
      <dgm:prSet/>
      <dgm:spPr/>
      <dgm:t>
        <a:bodyPr/>
        <a:lstStyle/>
        <a:p>
          <a:endParaRPr lang="en-US"/>
        </a:p>
      </dgm:t>
    </dgm:pt>
    <dgm:pt modelId="{50FD3BDF-E65C-436D-B33C-3965CEA9DC6B}" type="sibTrans" cxnId="{1D4731B5-215D-41A5-AA14-F1E4707C8062}">
      <dgm:prSet/>
      <dgm:spPr/>
      <dgm:t>
        <a:bodyPr/>
        <a:lstStyle/>
        <a:p>
          <a:endParaRPr lang="en-US"/>
        </a:p>
      </dgm:t>
    </dgm:pt>
    <dgm:pt modelId="{A6D9F5F9-3788-4077-82D0-C7D390D69917}">
      <dgm:prSet/>
      <dgm:spPr/>
      <dgm:t>
        <a:bodyPr/>
        <a:lstStyle/>
        <a:p>
          <a:r>
            <a:rPr lang="en-US"/>
            <a:t>In what form is nitrogen taken into a plant?</a:t>
          </a:r>
        </a:p>
      </dgm:t>
    </dgm:pt>
    <dgm:pt modelId="{7EB60AF8-9718-48A2-BEA9-7FDE576290DE}" type="parTrans" cxnId="{E7F8ADFE-7591-4FE4-AFC9-5C50E47DD73F}">
      <dgm:prSet/>
      <dgm:spPr/>
      <dgm:t>
        <a:bodyPr/>
        <a:lstStyle/>
        <a:p>
          <a:endParaRPr lang="en-US"/>
        </a:p>
      </dgm:t>
    </dgm:pt>
    <dgm:pt modelId="{9E934BF6-B72A-4370-A0F4-CC3329D6A035}" type="sibTrans" cxnId="{E7F8ADFE-7591-4FE4-AFC9-5C50E47DD73F}">
      <dgm:prSet/>
      <dgm:spPr/>
      <dgm:t>
        <a:bodyPr/>
        <a:lstStyle/>
        <a:p>
          <a:endParaRPr lang="en-US"/>
        </a:p>
      </dgm:t>
    </dgm:pt>
    <dgm:pt modelId="{A5E154F9-5405-43C0-BF19-91E411A61379}">
      <dgm:prSet/>
      <dgm:spPr/>
      <dgm:t>
        <a:bodyPr/>
        <a:lstStyle/>
        <a:p>
          <a:r>
            <a:rPr lang="en-US" dirty="0"/>
            <a:t>Where are nitrogen fixing bacteria found?</a:t>
          </a:r>
        </a:p>
      </dgm:t>
    </dgm:pt>
    <dgm:pt modelId="{B9BECB82-6517-4A87-90D8-718F42F1FBF7}" type="parTrans" cxnId="{D3DA7C9E-F38A-4F74-8A70-68E0C5F9C745}">
      <dgm:prSet/>
      <dgm:spPr/>
      <dgm:t>
        <a:bodyPr/>
        <a:lstStyle/>
        <a:p>
          <a:endParaRPr lang="en-US"/>
        </a:p>
      </dgm:t>
    </dgm:pt>
    <dgm:pt modelId="{76B7C69F-6F02-456F-B212-D9720343DC27}" type="sibTrans" cxnId="{D3DA7C9E-F38A-4F74-8A70-68E0C5F9C745}">
      <dgm:prSet/>
      <dgm:spPr/>
      <dgm:t>
        <a:bodyPr/>
        <a:lstStyle/>
        <a:p>
          <a:endParaRPr lang="en-US"/>
        </a:p>
      </dgm:t>
    </dgm:pt>
    <dgm:pt modelId="{841C6018-8D6B-4324-980A-F0959B8430D3}" type="pres">
      <dgm:prSet presAssocID="{DF2F780B-EE63-4D1F-9300-2C53BB30B8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34BB9-A95A-482A-8D6E-CDF0D6C383D9}" type="pres">
      <dgm:prSet presAssocID="{97859BAA-7C09-43E1-99C0-7888536F5E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2658C-C397-455B-AFAC-F440DE24FE08}" type="pres">
      <dgm:prSet presAssocID="{D64D0C73-6D9D-41B8-A1ED-0D2C8461C9DE}" presName="sibTrans" presStyleCnt="0"/>
      <dgm:spPr/>
    </dgm:pt>
    <dgm:pt modelId="{B27DF489-AA0B-4997-8CB8-95A303CAA38D}" type="pres">
      <dgm:prSet presAssocID="{7F31B38D-830C-463F-AA2E-DFC787DB34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F36DB-3AE0-45D2-B47D-1C884269212B}" type="pres">
      <dgm:prSet presAssocID="{E5804A5E-C0DB-4091-BC52-BD4AB016027E}" presName="sibTrans" presStyleCnt="0"/>
      <dgm:spPr/>
    </dgm:pt>
    <dgm:pt modelId="{4AE602CF-B100-4B7C-9FEA-2AE99CE20A13}" type="pres">
      <dgm:prSet presAssocID="{A5E154F9-5405-43C0-BF19-91E411A613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826B2-3E57-411D-8BB3-F81D8062A77D}" type="pres">
      <dgm:prSet presAssocID="{76B7C69F-6F02-456F-B212-D9720343DC27}" presName="sibTrans" presStyleCnt="0"/>
      <dgm:spPr/>
    </dgm:pt>
    <dgm:pt modelId="{0E152D15-FB78-466E-B087-96A855ED095B}" type="pres">
      <dgm:prSet presAssocID="{82E96E8F-9EF2-4F91-A81A-7A1D2B7CF6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2F4C6-0C5E-49F9-8864-A3331313978A}" type="pres">
      <dgm:prSet presAssocID="{4ABE1031-FDE0-4137-82A8-A1AC586C5827}" presName="sibTrans" presStyleCnt="0"/>
      <dgm:spPr/>
    </dgm:pt>
    <dgm:pt modelId="{B7C06D44-B5FA-4C7B-94E1-C201EACFE51A}" type="pres">
      <dgm:prSet presAssocID="{D4B23A9C-5453-4206-8A9D-BD9EA4BC71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8E46-F491-4905-B868-B1F02301CDA2}" type="pres">
      <dgm:prSet presAssocID="{50FD3BDF-E65C-436D-B33C-3965CEA9DC6B}" presName="sibTrans" presStyleCnt="0"/>
      <dgm:spPr/>
    </dgm:pt>
    <dgm:pt modelId="{35EB2EB7-CE44-4DCC-AA05-7E0CFA98AC96}" type="pres">
      <dgm:prSet presAssocID="{A6D9F5F9-3788-4077-82D0-C7D390D699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4980A-67ED-422B-8A20-ED3FD27A72E4}" type="presOf" srcId="{A6D9F5F9-3788-4077-82D0-C7D390D69917}" destId="{35EB2EB7-CE44-4DCC-AA05-7E0CFA98AC96}" srcOrd="0" destOrd="0" presId="urn:microsoft.com/office/officeart/2005/8/layout/default"/>
    <dgm:cxn modelId="{2052E69C-66F7-404E-9DCC-C8B5E75DBF1F}" srcId="{DF2F780B-EE63-4D1F-9300-2C53BB30B82B}" destId="{82E96E8F-9EF2-4F91-A81A-7A1D2B7CF6EE}" srcOrd="3" destOrd="0" parTransId="{9386F607-D8E5-4701-96C9-5DB554729E2B}" sibTransId="{4ABE1031-FDE0-4137-82A8-A1AC586C5827}"/>
    <dgm:cxn modelId="{E7F8ADFE-7591-4FE4-AFC9-5C50E47DD73F}" srcId="{DF2F780B-EE63-4D1F-9300-2C53BB30B82B}" destId="{A6D9F5F9-3788-4077-82D0-C7D390D69917}" srcOrd="5" destOrd="0" parTransId="{7EB60AF8-9718-48A2-BEA9-7FDE576290DE}" sibTransId="{9E934BF6-B72A-4370-A0F4-CC3329D6A035}"/>
    <dgm:cxn modelId="{32803055-6569-467F-BBA1-4B92890FF1CE}" type="presOf" srcId="{82E96E8F-9EF2-4F91-A81A-7A1D2B7CF6EE}" destId="{0E152D15-FB78-466E-B087-96A855ED095B}" srcOrd="0" destOrd="0" presId="urn:microsoft.com/office/officeart/2005/8/layout/default"/>
    <dgm:cxn modelId="{900FFF4A-BE77-4BF2-B045-BFB00FC35988}" srcId="{DF2F780B-EE63-4D1F-9300-2C53BB30B82B}" destId="{97859BAA-7C09-43E1-99C0-7888536F5EB6}" srcOrd="0" destOrd="0" parTransId="{4D38409B-8B06-4368-AA4E-D915E154D70C}" sibTransId="{D64D0C73-6D9D-41B8-A1ED-0D2C8461C9DE}"/>
    <dgm:cxn modelId="{0FFB5F48-BF17-41F7-AAE0-A2739B487622}" srcId="{DF2F780B-EE63-4D1F-9300-2C53BB30B82B}" destId="{7F31B38D-830C-463F-AA2E-DFC787DB3473}" srcOrd="1" destOrd="0" parTransId="{18098E21-3CC9-4868-BA15-B308A30B087F}" sibTransId="{E5804A5E-C0DB-4091-BC52-BD4AB016027E}"/>
    <dgm:cxn modelId="{69B81D4F-0893-478A-9AB5-AE5765453772}" type="presOf" srcId="{D4B23A9C-5453-4206-8A9D-BD9EA4BC71FA}" destId="{B7C06D44-B5FA-4C7B-94E1-C201EACFE51A}" srcOrd="0" destOrd="0" presId="urn:microsoft.com/office/officeart/2005/8/layout/default"/>
    <dgm:cxn modelId="{22847CBD-16A2-4516-8E97-847093035294}" type="presOf" srcId="{DF2F780B-EE63-4D1F-9300-2C53BB30B82B}" destId="{841C6018-8D6B-4324-980A-F0959B8430D3}" srcOrd="0" destOrd="0" presId="urn:microsoft.com/office/officeart/2005/8/layout/default"/>
    <dgm:cxn modelId="{10AE9856-5582-4408-A03A-1EC9A1D8E2C5}" type="presOf" srcId="{A5E154F9-5405-43C0-BF19-91E411A61379}" destId="{4AE602CF-B100-4B7C-9FEA-2AE99CE20A13}" srcOrd="0" destOrd="0" presId="urn:microsoft.com/office/officeart/2005/8/layout/default"/>
    <dgm:cxn modelId="{1D4731B5-215D-41A5-AA14-F1E4707C8062}" srcId="{DF2F780B-EE63-4D1F-9300-2C53BB30B82B}" destId="{D4B23A9C-5453-4206-8A9D-BD9EA4BC71FA}" srcOrd="4" destOrd="0" parTransId="{5971B8FD-24D5-42EC-98B0-59B7C7AA2114}" sibTransId="{50FD3BDF-E65C-436D-B33C-3965CEA9DC6B}"/>
    <dgm:cxn modelId="{D3DA7C9E-F38A-4F74-8A70-68E0C5F9C745}" srcId="{DF2F780B-EE63-4D1F-9300-2C53BB30B82B}" destId="{A5E154F9-5405-43C0-BF19-91E411A61379}" srcOrd="2" destOrd="0" parTransId="{B9BECB82-6517-4A87-90D8-718F42F1FBF7}" sibTransId="{76B7C69F-6F02-456F-B212-D9720343DC27}"/>
    <dgm:cxn modelId="{45D4B2DF-C867-4E37-8AC2-F15423113D21}" type="presOf" srcId="{7F31B38D-830C-463F-AA2E-DFC787DB3473}" destId="{B27DF489-AA0B-4997-8CB8-95A303CAA38D}" srcOrd="0" destOrd="0" presId="urn:microsoft.com/office/officeart/2005/8/layout/default"/>
    <dgm:cxn modelId="{5D15C802-479C-4A31-8DC0-B04C0DA9E8E2}" type="presOf" srcId="{97859BAA-7C09-43E1-99C0-7888536F5EB6}" destId="{A7934BB9-A95A-482A-8D6E-CDF0D6C383D9}" srcOrd="0" destOrd="0" presId="urn:microsoft.com/office/officeart/2005/8/layout/default"/>
    <dgm:cxn modelId="{C50EC3F5-7B71-4BDE-BC52-E16E27A6A9ED}" type="presParOf" srcId="{841C6018-8D6B-4324-980A-F0959B8430D3}" destId="{A7934BB9-A95A-482A-8D6E-CDF0D6C383D9}" srcOrd="0" destOrd="0" presId="urn:microsoft.com/office/officeart/2005/8/layout/default"/>
    <dgm:cxn modelId="{44C68281-C8AA-443B-83E2-C04D04B5368B}" type="presParOf" srcId="{841C6018-8D6B-4324-980A-F0959B8430D3}" destId="{0A42658C-C397-455B-AFAC-F440DE24FE08}" srcOrd="1" destOrd="0" presId="urn:microsoft.com/office/officeart/2005/8/layout/default"/>
    <dgm:cxn modelId="{377D22DF-8D8A-4464-B9FF-FB2336B910D4}" type="presParOf" srcId="{841C6018-8D6B-4324-980A-F0959B8430D3}" destId="{B27DF489-AA0B-4997-8CB8-95A303CAA38D}" srcOrd="2" destOrd="0" presId="urn:microsoft.com/office/officeart/2005/8/layout/default"/>
    <dgm:cxn modelId="{257537A8-6B93-47B8-B992-239A6BD7B9F1}" type="presParOf" srcId="{841C6018-8D6B-4324-980A-F0959B8430D3}" destId="{4DEF36DB-3AE0-45D2-B47D-1C884269212B}" srcOrd="3" destOrd="0" presId="urn:microsoft.com/office/officeart/2005/8/layout/default"/>
    <dgm:cxn modelId="{678CBE63-B6AA-4207-BD28-510BA466E5ED}" type="presParOf" srcId="{841C6018-8D6B-4324-980A-F0959B8430D3}" destId="{4AE602CF-B100-4B7C-9FEA-2AE99CE20A13}" srcOrd="4" destOrd="0" presId="urn:microsoft.com/office/officeart/2005/8/layout/default"/>
    <dgm:cxn modelId="{F2BBE229-37AC-47C4-BFD5-3F797C357B77}" type="presParOf" srcId="{841C6018-8D6B-4324-980A-F0959B8430D3}" destId="{4C3826B2-3E57-411D-8BB3-F81D8062A77D}" srcOrd="5" destOrd="0" presId="urn:microsoft.com/office/officeart/2005/8/layout/default"/>
    <dgm:cxn modelId="{9352F811-4DD4-4F81-9682-9B02A401F2BA}" type="presParOf" srcId="{841C6018-8D6B-4324-980A-F0959B8430D3}" destId="{0E152D15-FB78-466E-B087-96A855ED095B}" srcOrd="6" destOrd="0" presId="urn:microsoft.com/office/officeart/2005/8/layout/default"/>
    <dgm:cxn modelId="{9F3A5839-29B7-4A9D-8785-CEA209F44677}" type="presParOf" srcId="{841C6018-8D6B-4324-980A-F0959B8430D3}" destId="{A182F4C6-0C5E-49F9-8864-A3331313978A}" srcOrd="7" destOrd="0" presId="urn:microsoft.com/office/officeart/2005/8/layout/default"/>
    <dgm:cxn modelId="{C7371A66-2FCA-4E73-8F57-0BBB4B691521}" type="presParOf" srcId="{841C6018-8D6B-4324-980A-F0959B8430D3}" destId="{B7C06D44-B5FA-4C7B-94E1-C201EACFE51A}" srcOrd="8" destOrd="0" presId="urn:microsoft.com/office/officeart/2005/8/layout/default"/>
    <dgm:cxn modelId="{ACD64DD5-71E9-4CEC-BE6C-36E72B2C3C6C}" type="presParOf" srcId="{841C6018-8D6B-4324-980A-F0959B8430D3}" destId="{518B8E46-F491-4905-B868-B1F02301CDA2}" srcOrd="9" destOrd="0" presId="urn:microsoft.com/office/officeart/2005/8/layout/default"/>
    <dgm:cxn modelId="{D76AAF41-BFD9-484B-AE8A-8B29C1063998}" type="presParOf" srcId="{841C6018-8D6B-4324-980A-F0959B8430D3}" destId="{35EB2EB7-CE44-4DCC-AA05-7E0CFA98AC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02C30-2BD3-4722-BDB3-3154497CBB37}" type="doc">
      <dgm:prSet loTypeId="urn:microsoft.com/office/officeart/2005/8/layout/chevron1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DCA19293-EB42-45CF-9F82-792E373D3605}">
      <dgm:prSet/>
      <dgm:spPr/>
      <dgm:t>
        <a:bodyPr/>
        <a:lstStyle/>
        <a:p>
          <a:r>
            <a:rPr lang="en-US" b="1"/>
            <a:t>CAUSES</a:t>
          </a:r>
          <a:endParaRPr lang="en-US"/>
        </a:p>
      </dgm:t>
    </dgm:pt>
    <dgm:pt modelId="{D4761312-76CE-4054-814A-E4EEFB166462}" type="parTrans" cxnId="{86B654B0-C9C6-4DE2-8BE4-7C1663101DFC}">
      <dgm:prSet/>
      <dgm:spPr/>
      <dgm:t>
        <a:bodyPr/>
        <a:lstStyle/>
        <a:p>
          <a:endParaRPr lang="en-US"/>
        </a:p>
      </dgm:t>
    </dgm:pt>
    <dgm:pt modelId="{BE8DC012-9C02-46C4-96DF-4DD60F8AB7DB}" type="sibTrans" cxnId="{86B654B0-C9C6-4DE2-8BE4-7C1663101DFC}">
      <dgm:prSet/>
      <dgm:spPr/>
      <dgm:t>
        <a:bodyPr/>
        <a:lstStyle/>
        <a:p>
          <a:endParaRPr lang="en-US"/>
        </a:p>
      </dgm:t>
    </dgm:pt>
    <dgm:pt modelId="{389EE717-F487-4D33-A842-C499FB7F7FB9}">
      <dgm:prSet/>
      <dgm:spPr/>
      <dgm:t>
        <a:bodyPr/>
        <a:lstStyle/>
        <a:p>
          <a:r>
            <a:rPr lang="en-US"/>
            <a:t>Increased use of fertilizer by developed and developing countries</a:t>
          </a:r>
        </a:p>
      </dgm:t>
    </dgm:pt>
    <dgm:pt modelId="{60208BA6-E450-419B-B8C8-1E0F51749F6F}" type="parTrans" cxnId="{CF16457F-D761-489E-9381-8DE4C0A06A62}">
      <dgm:prSet/>
      <dgm:spPr/>
      <dgm:t>
        <a:bodyPr/>
        <a:lstStyle/>
        <a:p>
          <a:endParaRPr lang="en-US"/>
        </a:p>
      </dgm:t>
    </dgm:pt>
    <dgm:pt modelId="{5E7FAA54-3672-40D1-8150-58DF192D680A}" type="sibTrans" cxnId="{CF16457F-D761-489E-9381-8DE4C0A06A62}">
      <dgm:prSet/>
      <dgm:spPr/>
      <dgm:t>
        <a:bodyPr/>
        <a:lstStyle/>
        <a:p>
          <a:endParaRPr lang="en-US"/>
        </a:p>
      </dgm:t>
    </dgm:pt>
    <dgm:pt modelId="{F9D9CD0F-2B07-4913-9012-2BC4993CB158}">
      <dgm:prSet/>
      <dgm:spPr/>
      <dgm:t>
        <a:bodyPr/>
        <a:lstStyle/>
        <a:p>
          <a:r>
            <a:rPr lang="en-US"/>
            <a:t>Combustion of fossil fuels</a:t>
          </a:r>
        </a:p>
      </dgm:t>
    </dgm:pt>
    <dgm:pt modelId="{9D97A0A1-3F51-4199-A54B-114964B120BC}" type="parTrans" cxnId="{604BACE7-7216-4CEC-9BCD-9FD1AC9D9B3B}">
      <dgm:prSet/>
      <dgm:spPr/>
      <dgm:t>
        <a:bodyPr/>
        <a:lstStyle/>
        <a:p>
          <a:endParaRPr lang="en-US"/>
        </a:p>
      </dgm:t>
    </dgm:pt>
    <dgm:pt modelId="{7719F8F3-21AC-42E5-A120-DCAD427FC24F}" type="sibTrans" cxnId="{604BACE7-7216-4CEC-9BCD-9FD1AC9D9B3B}">
      <dgm:prSet/>
      <dgm:spPr/>
      <dgm:t>
        <a:bodyPr/>
        <a:lstStyle/>
        <a:p>
          <a:endParaRPr lang="en-US"/>
        </a:p>
      </dgm:t>
    </dgm:pt>
    <dgm:pt modelId="{F4B0829A-9741-4CAD-9D50-BFFF68A6D458}">
      <dgm:prSet/>
      <dgm:spPr/>
      <dgm:t>
        <a:bodyPr/>
        <a:lstStyle/>
        <a:p>
          <a:r>
            <a:rPr lang="en-US"/>
            <a:t>Burning of biomass</a:t>
          </a:r>
        </a:p>
      </dgm:t>
    </dgm:pt>
    <dgm:pt modelId="{653D347E-C095-4C72-A2E6-EC8FCF18289B}" type="parTrans" cxnId="{A804AC5B-E331-4CF2-9611-E1FFB3DAC8C4}">
      <dgm:prSet/>
      <dgm:spPr/>
      <dgm:t>
        <a:bodyPr/>
        <a:lstStyle/>
        <a:p>
          <a:endParaRPr lang="en-US"/>
        </a:p>
      </dgm:t>
    </dgm:pt>
    <dgm:pt modelId="{689B0D7E-7495-406F-A3E1-4BDC81D9E4BB}" type="sibTrans" cxnId="{A804AC5B-E331-4CF2-9611-E1FFB3DAC8C4}">
      <dgm:prSet/>
      <dgm:spPr/>
      <dgm:t>
        <a:bodyPr/>
        <a:lstStyle/>
        <a:p>
          <a:endParaRPr lang="en-US"/>
        </a:p>
      </dgm:t>
    </dgm:pt>
    <dgm:pt modelId="{7F68CCBB-7AA1-4141-A3C9-D4B4FCB1BAF1}">
      <dgm:prSet/>
      <dgm:spPr/>
      <dgm:t>
        <a:bodyPr/>
        <a:lstStyle/>
        <a:p>
          <a:r>
            <a:rPr lang="en-US"/>
            <a:t>Gasoline powered vehicles</a:t>
          </a:r>
        </a:p>
      </dgm:t>
    </dgm:pt>
    <dgm:pt modelId="{B430D817-EC59-4C55-991B-18B88CA5CE03}" type="parTrans" cxnId="{3305710A-AFC0-47B2-99C4-39A1EB3D590E}">
      <dgm:prSet/>
      <dgm:spPr/>
      <dgm:t>
        <a:bodyPr/>
        <a:lstStyle/>
        <a:p>
          <a:endParaRPr lang="en-US"/>
        </a:p>
      </dgm:t>
    </dgm:pt>
    <dgm:pt modelId="{1056E760-E150-4B24-AF2E-B139F4CD14D0}" type="sibTrans" cxnId="{3305710A-AFC0-47B2-99C4-39A1EB3D590E}">
      <dgm:prSet/>
      <dgm:spPr/>
      <dgm:t>
        <a:bodyPr/>
        <a:lstStyle/>
        <a:p>
          <a:endParaRPr lang="en-US"/>
        </a:p>
      </dgm:t>
    </dgm:pt>
    <dgm:pt modelId="{BAC7A390-AF8E-4B45-94F3-044238B753D0}">
      <dgm:prSet/>
      <dgm:spPr/>
      <dgm:t>
        <a:bodyPr/>
        <a:lstStyle/>
        <a:p>
          <a:r>
            <a:rPr lang="en-US" b="1"/>
            <a:t>EFFECTS</a:t>
          </a:r>
          <a:endParaRPr lang="en-US"/>
        </a:p>
      </dgm:t>
    </dgm:pt>
    <dgm:pt modelId="{0BA6CA3A-E39D-4722-BC16-341A6464CD53}" type="parTrans" cxnId="{7370FDD0-E82F-4FEA-8B41-75EDC1D5BFF8}">
      <dgm:prSet/>
      <dgm:spPr/>
      <dgm:t>
        <a:bodyPr/>
        <a:lstStyle/>
        <a:p>
          <a:endParaRPr lang="en-US"/>
        </a:p>
      </dgm:t>
    </dgm:pt>
    <dgm:pt modelId="{11EA826C-8B79-4042-B1AC-7CA1EDF1006D}" type="sibTrans" cxnId="{7370FDD0-E82F-4FEA-8B41-75EDC1D5BFF8}">
      <dgm:prSet/>
      <dgm:spPr/>
      <dgm:t>
        <a:bodyPr/>
        <a:lstStyle/>
        <a:p>
          <a:endParaRPr lang="en-US"/>
        </a:p>
      </dgm:t>
    </dgm:pt>
    <dgm:pt modelId="{6B075915-26CC-43D7-8145-A15CCDC32973}">
      <dgm:prSet/>
      <dgm:spPr/>
      <dgm:t>
        <a:bodyPr/>
        <a:lstStyle/>
        <a:p>
          <a:r>
            <a:rPr lang="en-US"/>
            <a:t>Air pollution (Smog, acid rain)</a:t>
          </a:r>
        </a:p>
      </dgm:t>
    </dgm:pt>
    <dgm:pt modelId="{1ABDBACD-DEB4-408A-AB87-CB1501D1B674}" type="parTrans" cxnId="{1613CD46-43B0-4097-8DD2-468976E4C79E}">
      <dgm:prSet/>
      <dgm:spPr/>
      <dgm:t>
        <a:bodyPr/>
        <a:lstStyle/>
        <a:p>
          <a:endParaRPr lang="en-US"/>
        </a:p>
      </dgm:t>
    </dgm:pt>
    <dgm:pt modelId="{ECE6B5E9-EBAC-4F13-B2BE-D8107B7143F0}" type="sibTrans" cxnId="{1613CD46-43B0-4097-8DD2-468976E4C79E}">
      <dgm:prSet/>
      <dgm:spPr/>
      <dgm:t>
        <a:bodyPr/>
        <a:lstStyle/>
        <a:p>
          <a:endParaRPr lang="en-US"/>
        </a:p>
      </dgm:t>
    </dgm:pt>
    <dgm:pt modelId="{081FEDFD-77B0-4DB8-9D6E-F9575F6D27F1}">
      <dgm:prSet/>
      <dgm:spPr/>
      <dgm:t>
        <a:bodyPr/>
        <a:lstStyle/>
        <a:p>
          <a:r>
            <a:rPr lang="en-US"/>
            <a:t>Decreased visibility, health impacts</a:t>
          </a:r>
        </a:p>
      </dgm:t>
    </dgm:pt>
    <dgm:pt modelId="{B3A3C7D8-4EEB-4D0C-BD2F-074D53E5BF3F}" type="parTrans" cxnId="{54A7CA6E-0FEA-4EAA-85E1-BEF68EFA376F}">
      <dgm:prSet/>
      <dgm:spPr/>
      <dgm:t>
        <a:bodyPr/>
        <a:lstStyle/>
        <a:p>
          <a:endParaRPr lang="en-US"/>
        </a:p>
      </dgm:t>
    </dgm:pt>
    <dgm:pt modelId="{54B73CC6-BB06-4A8D-B56B-1F61B1DAE62A}" type="sibTrans" cxnId="{54A7CA6E-0FEA-4EAA-85E1-BEF68EFA376F}">
      <dgm:prSet/>
      <dgm:spPr/>
      <dgm:t>
        <a:bodyPr/>
        <a:lstStyle/>
        <a:p>
          <a:endParaRPr lang="en-US"/>
        </a:p>
      </dgm:t>
    </dgm:pt>
    <dgm:pt modelId="{50BB5913-5F79-4378-A622-18A5F92CDB21}">
      <dgm:prSet/>
      <dgm:spPr/>
      <dgm:t>
        <a:bodyPr/>
        <a:lstStyle/>
        <a:p>
          <a:r>
            <a:rPr lang="en-US"/>
            <a:t>Eutrophication</a:t>
          </a:r>
        </a:p>
      </dgm:t>
    </dgm:pt>
    <dgm:pt modelId="{E1388EFC-C495-429E-969A-099750A5DA94}" type="parTrans" cxnId="{934751F8-373C-45D9-8502-10791B7BD9C1}">
      <dgm:prSet/>
      <dgm:spPr/>
      <dgm:t>
        <a:bodyPr/>
        <a:lstStyle/>
        <a:p>
          <a:endParaRPr lang="en-US"/>
        </a:p>
      </dgm:t>
    </dgm:pt>
    <dgm:pt modelId="{B51D987F-70F5-42E0-BB5E-A6545E56A3A1}" type="sibTrans" cxnId="{934751F8-373C-45D9-8502-10791B7BD9C1}">
      <dgm:prSet/>
      <dgm:spPr/>
      <dgm:t>
        <a:bodyPr/>
        <a:lstStyle/>
        <a:p>
          <a:endParaRPr lang="en-US"/>
        </a:p>
      </dgm:t>
    </dgm:pt>
    <dgm:pt modelId="{77F24398-A270-4B85-B019-3CBB7C3EE741}">
      <dgm:prSet/>
      <dgm:spPr/>
      <dgm:t>
        <a:bodyPr/>
        <a:lstStyle/>
        <a:p>
          <a:r>
            <a:rPr lang="en-US"/>
            <a:t>Increase in greenhouse effect</a:t>
          </a:r>
        </a:p>
      </dgm:t>
    </dgm:pt>
    <dgm:pt modelId="{B69E875A-2EDD-4D66-B32C-FF7602F59943}" type="parTrans" cxnId="{F04A2E2F-8E81-44ED-AE51-A384B3114248}">
      <dgm:prSet/>
      <dgm:spPr/>
      <dgm:t>
        <a:bodyPr/>
        <a:lstStyle/>
        <a:p>
          <a:endParaRPr lang="en-US"/>
        </a:p>
      </dgm:t>
    </dgm:pt>
    <dgm:pt modelId="{5D3509A9-B1E1-4E27-90F4-AA595C9E09B0}" type="sibTrans" cxnId="{F04A2E2F-8E81-44ED-AE51-A384B3114248}">
      <dgm:prSet/>
      <dgm:spPr/>
      <dgm:t>
        <a:bodyPr/>
        <a:lstStyle/>
        <a:p>
          <a:endParaRPr lang="en-US"/>
        </a:p>
      </dgm:t>
    </dgm:pt>
    <dgm:pt modelId="{A2B99327-096E-4BE7-ABA7-F3C9BF59233E}">
      <dgm:prSet/>
      <dgm:spPr/>
      <dgm:t>
        <a:bodyPr/>
        <a:lstStyle/>
        <a:p>
          <a:r>
            <a:rPr lang="en-US"/>
            <a:t>Decrease in biodiversity</a:t>
          </a:r>
        </a:p>
      </dgm:t>
    </dgm:pt>
    <dgm:pt modelId="{A1CF2B89-540F-4DB1-B7CE-7890568FFAE1}" type="parTrans" cxnId="{8E5DDBFD-26EF-4114-A8AF-4BA894EFDD54}">
      <dgm:prSet/>
      <dgm:spPr/>
      <dgm:t>
        <a:bodyPr/>
        <a:lstStyle/>
        <a:p>
          <a:endParaRPr lang="en-US"/>
        </a:p>
      </dgm:t>
    </dgm:pt>
    <dgm:pt modelId="{95144ED0-B71E-4640-A057-680CF5E3F1FA}" type="sibTrans" cxnId="{8E5DDBFD-26EF-4114-A8AF-4BA894EFDD54}">
      <dgm:prSet/>
      <dgm:spPr/>
      <dgm:t>
        <a:bodyPr/>
        <a:lstStyle/>
        <a:p>
          <a:endParaRPr lang="en-US"/>
        </a:p>
      </dgm:t>
    </dgm:pt>
    <dgm:pt modelId="{5DC7C33C-CD72-4348-9BB7-6A49DEEB992B}" type="pres">
      <dgm:prSet presAssocID="{8BF02C30-2BD3-4722-BDB3-3154497CB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41B3D-5ECE-4C75-A45A-C11D9B069CF7}" type="pres">
      <dgm:prSet presAssocID="{DCA19293-EB42-45CF-9F82-792E373D3605}" presName="composite" presStyleCnt="0"/>
      <dgm:spPr/>
    </dgm:pt>
    <dgm:pt modelId="{136D60C2-2321-47D5-A4CD-EEA28ACA4EE7}" type="pres">
      <dgm:prSet presAssocID="{DCA19293-EB42-45CF-9F82-792E373D360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D07AB-C458-40D8-9990-0999B76FF859}" type="pres">
      <dgm:prSet presAssocID="{DCA19293-EB42-45CF-9F82-792E373D3605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1BEC2-945A-4594-BF9C-D5B7D384AC8C}" type="pres">
      <dgm:prSet presAssocID="{BE8DC012-9C02-46C4-96DF-4DD60F8AB7DB}" presName="space" presStyleCnt="0"/>
      <dgm:spPr/>
    </dgm:pt>
    <dgm:pt modelId="{0D316038-FA20-4569-9D8E-13A5AAABDDEE}" type="pres">
      <dgm:prSet presAssocID="{BAC7A390-AF8E-4B45-94F3-044238B753D0}" presName="composite" presStyleCnt="0"/>
      <dgm:spPr/>
    </dgm:pt>
    <dgm:pt modelId="{A90F0B7C-3CEB-40CA-95DC-83C388ADA19D}" type="pres">
      <dgm:prSet presAssocID="{BAC7A390-AF8E-4B45-94F3-044238B753D0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E9CE-B6E6-42B9-A5AE-12A72CABAC63}" type="pres">
      <dgm:prSet presAssocID="{BAC7A390-AF8E-4B45-94F3-044238B753D0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7CA6E-0FEA-4EAA-85E1-BEF68EFA376F}" srcId="{BAC7A390-AF8E-4B45-94F3-044238B753D0}" destId="{081FEDFD-77B0-4DB8-9D6E-F9575F6D27F1}" srcOrd="1" destOrd="0" parTransId="{B3A3C7D8-4EEB-4D0C-BD2F-074D53E5BF3F}" sibTransId="{54B73CC6-BB06-4A8D-B56B-1F61B1DAE62A}"/>
    <dgm:cxn modelId="{6D306ED8-A17A-496E-AEED-41F4A83D7B3C}" type="presOf" srcId="{8BF02C30-2BD3-4722-BDB3-3154497CBB37}" destId="{5DC7C33C-CD72-4348-9BB7-6A49DEEB992B}" srcOrd="0" destOrd="0" presId="urn:microsoft.com/office/officeart/2005/8/layout/chevron1"/>
    <dgm:cxn modelId="{7370FDD0-E82F-4FEA-8B41-75EDC1D5BFF8}" srcId="{8BF02C30-2BD3-4722-BDB3-3154497CBB37}" destId="{BAC7A390-AF8E-4B45-94F3-044238B753D0}" srcOrd="1" destOrd="0" parTransId="{0BA6CA3A-E39D-4722-BC16-341A6464CD53}" sibTransId="{11EA826C-8B79-4042-B1AC-7CA1EDF1006D}"/>
    <dgm:cxn modelId="{F04A2E2F-8E81-44ED-AE51-A384B3114248}" srcId="{BAC7A390-AF8E-4B45-94F3-044238B753D0}" destId="{77F24398-A270-4B85-B019-3CBB7C3EE741}" srcOrd="3" destOrd="0" parTransId="{B69E875A-2EDD-4D66-B32C-FF7602F59943}" sibTransId="{5D3509A9-B1E1-4E27-90F4-AA595C9E09B0}"/>
    <dgm:cxn modelId="{86B654B0-C9C6-4DE2-8BE4-7C1663101DFC}" srcId="{8BF02C30-2BD3-4722-BDB3-3154497CBB37}" destId="{DCA19293-EB42-45CF-9F82-792E373D3605}" srcOrd="0" destOrd="0" parTransId="{D4761312-76CE-4054-814A-E4EEFB166462}" sibTransId="{BE8DC012-9C02-46C4-96DF-4DD60F8AB7DB}"/>
    <dgm:cxn modelId="{A804AC5B-E331-4CF2-9611-E1FFB3DAC8C4}" srcId="{DCA19293-EB42-45CF-9F82-792E373D3605}" destId="{F4B0829A-9741-4CAD-9D50-BFFF68A6D458}" srcOrd="2" destOrd="0" parTransId="{653D347E-C095-4C72-A2E6-EC8FCF18289B}" sibTransId="{689B0D7E-7495-406F-A3E1-4BDC81D9E4BB}"/>
    <dgm:cxn modelId="{934751F8-373C-45D9-8502-10791B7BD9C1}" srcId="{BAC7A390-AF8E-4B45-94F3-044238B753D0}" destId="{50BB5913-5F79-4378-A622-18A5F92CDB21}" srcOrd="2" destOrd="0" parTransId="{E1388EFC-C495-429E-969A-099750A5DA94}" sibTransId="{B51D987F-70F5-42E0-BB5E-A6545E56A3A1}"/>
    <dgm:cxn modelId="{CF16457F-D761-489E-9381-8DE4C0A06A62}" srcId="{DCA19293-EB42-45CF-9F82-792E373D3605}" destId="{389EE717-F487-4D33-A842-C499FB7F7FB9}" srcOrd="0" destOrd="0" parTransId="{60208BA6-E450-419B-B8C8-1E0F51749F6F}" sibTransId="{5E7FAA54-3672-40D1-8150-58DF192D680A}"/>
    <dgm:cxn modelId="{7E03EDEB-2566-42DE-B300-2C208F9AEAB3}" type="presOf" srcId="{F4B0829A-9741-4CAD-9D50-BFFF68A6D458}" destId="{971D07AB-C458-40D8-9990-0999B76FF859}" srcOrd="0" destOrd="2" presId="urn:microsoft.com/office/officeart/2005/8/layout/chevron1"/>
    <dgm:cxn modelId="{F10290A2-C23B-4B59-94CB-FF79CF2B2D89}" type="presOf" srcId="{A2B99327-096E-4BE7-ABA7-F3C9BF59233E}" destId="{09E3E9CE-B6E6-42B9-A5AE-12A72CABAC63}" srcOrd="0" destOrd="4" presId="urn:microsoft.com/office/officeart/2005/8/layout/chevron1"/>
    <dgm:cxn modelId="{782D5AF9-66CF-485E-B946-78DDBB3DB4BD}" type="presOf" srcId="{77F24398-A270-4B85-B019-3CBB7C3EE741}" destId="{09E3E9CE-B6E6-42B9-A5AE-12A72CABAC63}" srcOrd="0" destOrd="3" presId="urn:microsoft.com/office/officeart/2005/8/layout/chevron1"/>
    <dgm:cxn modelId="{604BACE7-7216-4CEC-9BCD-9FD1AC9D9B3B}" srcId="{DCA19293-EB42-45CF-9F82-792E373D3605}" destId="{F9D9CD0F-2B07-4913-9012-2BC4993CB158}" srcOrd="1" destOrd="0" parTransId="{9D97A0A1-3F51-4199-A54B-114964B120BC}" sibTransId="{7719F8F3-21AC-42E5-A120-DCAD427FC24F}"/>
    <dgm:cxn modelId="{083073FC-2CD7-49F4-BB86-542E019D3122}" type="presOf" srcId="{081FEDFD-77B0-4DB8-9D6E-F9575F6D27F1}" destId="{09E3E9CE-B6E6-42B9-A5AE-12A72CABAC63}" srcOrd="0" destOrd="1" presId="urn:microsoft.com/office/officeart/2005/8/layout/chevron1"/>
    <dgm:cxn modelId="{7E110444-6975-4C48-BF08-D5512B799741}" type="presOf" srcId="{DCA19293-EB42-45CF-9F82-792E373D3605}" destId="{136D60C2-2321-47D5-A4CD-EEA28ACA4EE7}" srcOrd="0" destOrd="0" presId="urn:microsoft.com/office/officeart/2005/8/layout/chevron1"/>
    <dgm:cxn modelId="{0B81E208-9C6F-4BA2-A512-BDFB44B2F50B}" type="presOf" srcId="{BAC7A390-AF8E-4B45-94F3-044238B753D0}" destId="{A90F0B7C-3CEB-40CA-95DC-83C388ADA19D}" srcOrd="0" destOrd="0" presId="urn:microsoft.com/office/officeart/2005/8/layout/chevron1"/>
    <dgm:cxn modelId="{ACAEE0FD-2ED2-41B6-8DE7-D2F2E61F2C9E}" type="presOf" srcId="{50BB5913-5F79-4378-A622-18A5F92CDB21}" destId="{09E3E9CE-B6E6-42B9-A5AE-12A72CABAC63}" srcOrd="0" destOrd="2" presId="urn:microsoft.com/office/officeart/2005/8/layout/chevron1"/>
    <dgm:cxn modelId="{E290E9DE-CFF4-42B1-83B7-10A9B4BAC73D}" type="presOf" srcId="{6B075915-26CC-43D7-8145-A15CCDC32973}" destId="{09E3E9CE-B6E6-42B9-A5AE-12A72CABAC63}" srcOrd="0" destOrd="0" presId="urn:microsoft.com/office/officeart/2005/8/layout/chevron1"/>
    <dgm:cxn modelId="{1613CD46-43B0-4097-8DD2-468976E4C79E}" srcId="{BAC7A390-AF8E-4B45-94F3-044238B753D0}" destId="{6B075915-26CC-43D7-8145-A15CCDC32973}" srcOrd="0" destOrd="0" parTransId="{1ABDBACD-DEB4-408A-AB87-CB1501D1B674}" sibTransId="{ECE6B5E9-EBAC-4F13-B2BE-D8107B7143F0}"/>
    <dgm:cxn modelId="{69917593-2EBD-4B6F-922D-4D3B85661B70}" type="presOf" srcId="{389EE717-F487-4D33-A842-C499FB7F7FB9}" destId="{971D07AB-C458-40D8-9990-0999B76FF859}" srcOrd="0" destOrd="0" presId="urn:microsoft.com/office/officeart/2005/8/layout/chevron1"/>
    <dgm:cxn modelId="{8E5DDBFD-26EF-4114-A8AF-4BA894EFDD54}" srcId="{BAC7A390-AF8E-4B45-94F3-044238B753D0}" destId="{A2B99327-096E-4BE7-ABA7-F3C9BF59233E}" srcOrd="4" destOrd="0" parTransId="{A1CF2B89-540F-4DB1-B7CE-7890568FFAE1}" sibTransId="{95144ED0-B71E-4640-A057-680CF5E3F1FA}"/>
    <dgm:cxn modelId="{3305710A-AFC0-47B2-99C4-39A1EB3D590E}" srcId="{DCA19293-EB42-45CF-9F82-792E373D3605}" destId="{7F68CCBB-7AA1-4141-A3C9-D4B4FCB1BAF1}" srcOrd="3" destOrd="0" parTransId="{B430D817-EC59-4C55-991B-18B88CA5CE03}" sibTransId="{1056E760-E150-4B24-AF2E-B139F4CD14D0}"/>
    <dgm:cxn modelId="{840AAD71-3BCE-4436-BEBA-8EF111F63E8D}" type="presOf" srcId="{F9D9CD0F-2B07-4913-9012-2BC4993CB158}" destId="{971D07AB-C458-40D8-9990-0999B76FF859}" srcOrd="0" destOrd="1" presId="urn:microsoft.com/office/officeart/2005/8/layout/chevron1"/>
    <dgm:cxn modelId="{41505C27-0A0D-466F-8004-E9C1197BE0FB}" type="presOf" srcId="{7F68CCBB-7AA1-4141-A3C9-D4B4FCB1BAF1}" destId="{971D07AB-C458-40D8-9990-0999B76FF859}" srcOrd="0" destOrd="3" presId="urn:microsoft.com/office/officeart/2005/8/layout/chevron1"/>
    <dgm:cxn modelId="{BF8B2867-947F-4800-9437-4AA4995CBB3D}" type="presParOf" srcId="{5DC7C33C-CD72-4348-9BB7-6A49DEEB992B}" destId="{E1541B3D-5ECE-4C75-A45A-C11D9B069CF7}" srcOrd="0" destOrd="0" presId="urn:microsoft.com/office/officeart/2005/8/layout/chevron1"/>
    <dgm:cxn modelId="{386982DD-9CB6-47A4-B5BA-CB65C4BA7B3B}" type="presParOf" srcId="{E1541B3D-5ECE-4C75-A45A-C11D9B069CF7}" destId="{136D60C2-2321-47D5-A4CD-EEA28ACA4EE7}" srcOrd="0" destOrd="0" presId="urn:microsoft.com/office/officeart/2005/8/layout/chevron1"/>
    <dgm:cxn modelId="{919EF802-31A9-48AC-B05D-B62035323EE6}" type="presParOf" srcId="{E1541B3D-5ECE-4C75-A45A-C11D9B069CF7}" destId="{971D07AB-C458-40D8-9990-0999B76FF859}" srcOrd="1" destOrd="0" presId="urn:microsoft.com/office/officeart/2005/8/layout/chevron1"/>
    <dgm:cxn modelId="{0B746FE2-4A97-4805-971F-58C9241DB0CF}" type="presParOf" srcId="{5DC7C33C-CD72-4348-9BB7-6A49DEEB992B}" destId="{BE91BEC2-945A-4594-BF9C-D5B7D384AC8C}" srcOrd="1" destOrd="0" presId="urn:microsoft.com/office/officeart/2005/8/layout/chevron1"/>
    <dgm:cxn modelId="{2590B538-6E1E-4A88-81FC-2B64592FA1DC}" type="presParOf" srcId="{5DC7C33C-CD72-4348-9BB7-6A49DEEB992B}" destId="{0D316038-FA20-4569-9D8E-13A5AAABDDEE}" srcOrd="2" destOrd="0" presId="urn:microsoft.com/office/officeart/2005/8/layout/chevron1"/>
    <dgm:cxn modelId="{DDDC59AE-D4A5-4F3E-B4EF-CA2E702DCF29}" type="presParOf" srcId="{0D316038-FA20-4569-9D8E-13A5AAABDDEE}" destId="{A90F0B7C-3CEB-40CA-95DC-83C388ADA19D}" srcOrd="0" destOrd="0" presId="urn:microsoft.com/office/officeart/2005/8/layout/chevron1"/>
    <dgm:cxn modelId="{B1704B82-D347-4F48-AC48-203F9EBB27AF}" type="presParOf" srcId="{0D316038-FA20-4569-9D8E-13A5AAABDDEE}" destId="{09E3E9CE-B6E6-42B9-A5AE-12A72CABAC6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5D90F-A6AC-479F-A66E-279A9DE6F42C}">
      <dsp:nvSpPr>
        <dsp:cNvPr id="0" name=""/>
        <dsp:cNvSpPr/>
      </dsp:nvSpPr>
      <dsp:spPr>
        <a:xfrm>
          <a:off x="0" y="23544"/>
          <a:ext cx="10515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/>
            <a:t>Objectives</a:t>
          </a:r>
        </a:p>
      </dsp:txBody>
      <dsp:txXfrm>
        <a:off x="58543" y="82087"/>
        <a:ext cx="10398514" cy="1082164"/>
      </dsp:txXfrm>
    </dsp:sp>
    <dsp:sp modelId="{1DC980B5-6305-4729-9287-A16D7715DB44}">
      <dsp:nvSpPr>
        <dsp:cNvPr id="0" name=""/>
        <dsp:cNvSpPr/>
      </dsp:nvSpPr>
      <dsp:spPr>
        <a:xfrm>
          <a:off x="0" y="1222794"/>
          <a:ext cx="10515600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/>
            <a:t>To understand benefits of Nitrogen in biosphere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/>
            <a:t>To analyze Nitrogen cycle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/>
            <a:t>To evaluate consequences of disrupting the cycle </a:t>
          </a:r>
        </a:p>
      </dsp:txBody>
      <dsp:txXfrm>
        <a:off x="0" y="1222794"/>
        <a:ext cx="10515600" cy="310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CF954-F3B4-4E69-8EDB-F310C3B78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9D481C-E23B-4C92-811C-1D8EFA7C3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3DACAE-F133-499D-8211-4547DB50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401765-0A9F-4942-BF02-D07581F0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B229DD-18E7-408B-B8CC-33DC6E4C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3DCDE-AA0F-4B81-9868-45D01694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C24109-59BD-4047-BC7D-C90BD11AD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F4029B-9FBC-480C-BCDD-3906FD7A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822F87-57E0-4412-A120-D9936726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AB2CF-853A-462B-A38C-CBE89255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AF285C-8CF5-4638-8C58-646DB301A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84E476-4157-4907-9165-5B8210913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041A65-5F53-4AE6-A44A-F0FCB66D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B0C93-EE93-4BF4-B8CC-4896446B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3DA32F-291A-449B-B3D3-2EFB701E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BCAE3-400D-4C60-ADAD-AE0EEE3A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C1BA3-4428-4DED-AE15-9CA49ECE0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BC0888-57FD-4784-AEC2-29DA1997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9DA26-3B46-4DBA-BCA1-F0F419FB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335A29-C8E4-4569-BE19-D2900800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8368E-FC6A-4DBE-8614-186298F8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2258-C858-42ED-A9B2-EEC208C0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5C5624-2079-492F-B484-005F39C1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B096F4-9CCC-4E0B-8F83-1ECF6379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4F101-A9AF-44AC-A45D-24D10C8E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3BA1E-86BC-49A4-892F-D9B6964A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34CB8-DA88-4D3B-80B7-969179AD9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6E26F-5033-45D6-9FE4-C41AE5C0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F71AF5-35DA-4BFE-9197-A1AD9594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6F6176-678E-43B7-8220-2B8DEB33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54628A-EA74-42CE-B6CB-FC712FB0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F3721-4E47-4836-B974-1608DC3C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CE8C08-A7F4-4FF1-8FDD-1438CC8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403F7D-29BA-4D3E-8E88-BB05AD2F8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66CF36-6F81-4EA0-9506-44732F038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CCB8FE-17AC-426C-9482-219ADFFE2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BF3DAC-8F72-46A7-BE90-A3E63FD3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588DBB-5FBA-443C-A5F1-76CF60A5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7F66E5-54CC-4893-BB3A-AF51F56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D7CE1-2CC0-47A0-8890-CDDA790A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498BDF-9E5B-482B-8351-C8FE95CD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7DC392-2DA2-43B2-923F-FF4140D7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263903-2074-47A3-A9D8-31F2E7E1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556830-344B-45CB-92F3-55E55F8B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28DB78-8F49-4438-B7B2-1025626E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7672D-C224-4B66-8364-8081E42B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0E813-175E-4C79-99C5-B672FAEF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631F2-9514-47DD-B985-1459179D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C2E83A-5052-4B68-AC3E-427B3D7E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B5D962-734B-439A-9103-BF401D5C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B935C-6EEB-46C3-BA13-1223A95D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686352-AB4C-4A1A-926C-27279552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33755-FBDF-4EA1-B924-23E41259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9493DF-CDD1-4B4A-B254-5E01D42BB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CDCC8D-44C3-43DA-A972-09953B65A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BCB256-DE90-46AF-AF63-C4390E1A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F2469E-DF48-4576-B0B4-9E709F52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2D9B3C-5F11-484A-9031-7FF035F2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6826DD-668C-4EA7-835A-05D7524D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4220AF-521B-4004-BBD1-6728DEF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882FA-1BB0-450D-9E6C-6A107B5A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068-BE21-4499-9C6E-66B22FD9CC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0B44C-0C81-45E9-91DD-37F61AE39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F0C5B5-D8AA-4C84-BE4E-DD74A86B5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602-6DBA-45EE-89DF-9514C5FD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aFVfHftzp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19E52-9879-4E35-B7AD-5D07EE8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Nitrogen Cycle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7619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1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BD7E62CD-7925-4184-9B5C-F08DAD98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5" r="12079" b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2C7DA-1D1A-4EAF-90FF-4AC6F5F91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Nitrogen Cycle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6339BC-7E92-4331-8F47-1AB73D00F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hlinkClick r:id="rId3"/>
              </a:rPr>
              <a:t>https://youtu.be/ZaFVfHftzpI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BCBF248-5E10-4CCF-A45F-CC06B4543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38" y="361359"/>
            <a:ext cx="8175862" cy="6131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11327-5386-4910-B4FC-420685F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Nitrogen Cycle </a:t>
            </a:r>
          </a:p>
        </p:txBody>
      </p:sp>
    </p:spTree>
    <p:extLst>
      <p:ext uri="{BB962C8B-B14F-4D97-AF65-F5344CB8AC3E}">
        <p14:creationId xmlns:p14="http://schemas.microsoft.com/office/powerpoint/2010/main" val="16666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DFAF616-3CFF-4EA0-B49E-386664CAB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D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BA8C0780-98D1-4552-A03D-C3ED5E9C4E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59D5E7-6222-4FE8-A008-F68CEECC0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4" r="12686"/>
          <a:stretch/>
        </p:blipFill>
        <p:spPr>
          <a:xfrm>
            <a:off x="3117997" y="3891924"/>
            <a:ext cx="2171426" cy="2004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993B28-28AB-4559-AE5C-7D5DE3B68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93"/>
          <a:stretch/>
        </p:blipFill>
        <p:spPr>
          <a:xfrm>
            <a:off x="808813" y="2972689"/>
            <a:ext cx="2168044" cy="2931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CC7E31-2045-40F0-990E-DEEA0550E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6" r="10433"/>
          <a:stretch/>
        </p:blipFill>
        <p:spPr>
          <a:xfrm>
            <a:off x="3121380" y="803860"/>
            <a:ext cx="2168043" cy="2929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A3F607-C899-4122-B33A-D733932BB2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24" r="8819" b="7"/>
          <a:stretch/>
        </p:blipFill>
        <p:spPr>
          <a:xfrm>
            <a:off x="805432" y="813317"/>
            <a:ext cx="2171426" cy="1994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58B82-FC60-4825-B4DF-9FC1084C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4" y="629266"/>
            <a:ext cx="5053203" cy="1676603"/>
          </a:xfrm>
        </p:spPr>
        <p:txBody>
          <a:bodyPr>
            <a:normAutofit/>
          </a:bodyPr>
          <a:lstStyle/>
          <a:p>
            <a:r>
              <a:rPr lang="en-US" dirty="0"/>
              <a:t>Nitrogen is useful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7E58AA-A81A-492F-B8A3-2E6FCC12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119" y="2420622"/>
            <a:ext cx="505320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Everything that lives NEEDS Nitrogen</a:t>
            </a:r>
          </a:p>
          <a:p>
            <a:r>
              <a:rPr lang="en-US" sz="2000" dirty="0"/>
              <a:t>Amino acids</a:t>
            </a:r>
          </a:p>
          <a:p>
            <a:r>
              <a:rPr lang="en-US" sz="2000" dirty="0"/>
              <a:t>Proteins</a:t>
            </a:r>
          </a:p>
          <a:p>
            <a:r>
              <a:rPr lang="en-US" sz="2000" dirty="0"/>
              <a:t>DNA </a:t>
            </a:r>
          </a:p>
          <a:p>
            <a:r>
              <a:rPr lang="en-US" sz="2000" dirty="0"/>
              <a:t>ATP</a:t>
            </a:r>
          </a:p>
          <a:p>
            <a:r>
              <a:rPr lang="en-US" sz="2000" dirty="0"/>
              <a:t>Chlorophyll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5879C7A1-DEBF-41FD-AB9A-2233C96A4FC9}"/>
              </a:ext>
            </a:extLst>
          </p:cNvPr>
          <p:cNvSpPr/>
          <p:nvPr/>
        </p:nvSpPr>
        <p:spPr>
          <a:xfrm>
            <a:off x="6580631" y="2897378"/>
            <a:ext cx="192572" cy="194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197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1859EA5-5865-4863-B7EC-8B43FB640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72D6D-5D64-41F1-8B0E-B5958936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Questions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687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7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D9923-C584-47F8-8DAC-52464D55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Excess of Nitrogen in environment is not good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748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9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147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Nitrogen Cycle</vt:lpstr>
      <vt:lpstr>Nitrogen Cycle  </vt:lpstr>
      <vt:lpstr> Nitrogen Cycle </vt:lpstr>
      <vt:lpstr>Nitrogen is useful how?</vt:lpstr>
      <vt:lpstr>PowerPoint Presentation</vt:lpstr>
      <vt:lpstr>Questions</vt:lpstr>
      <vt:lpstr>Excess of Nitrogen in environment is not good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</dc:title>
  <dc:creator>Student1</dc:creator>
  <cp:lastModifiedBy>DiLuglio, Nicole J</cp:lastModifiedBy>
  <cp:revision>32</cp:revision>
  <cp:lastPrinted>2017-10-09T18:48:45Z</cp:lastPrinted>
  <dcterms:created xsi:type="dcterms:W3CDTF">2017-10-08T03:26:05Z</dcterms:created>
  <dcterms:modified xsi:type="dcterms:W3CDTF">2017-10-12T14:11:59Z</dcterms:modified>
</cp:coreProperties>
</file>