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3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B0469-DAC3-4DA5-A1DF-30492BE4E006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E5996E-0203-4F1F-8360-7C909F3E56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02595-240E-429A-8CA0-4325D37854CE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C3EF8E-A110-47BD-8BCB-4DD98ED2AD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1A84A-DB02-40B0-AC40-1D14BEBB8B1A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A7DCA0-F74B-4B9C-92F3-EB641A963C6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C4FD3-27F8-473C-9A3A-4F2C3A1A038D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A27C3-C46A-4845-AD2D-1843A65262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A7747-529C-4AC5-9A34-AA08D4D65D30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91E801-D5D8-449E-862A-831751C600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3FD960-2802-4D94-86D4-EC6831DBC4A3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E2EF4-F28F-4D4C-88A5-175FF71929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18CC7-0729-419E-9D40-34CEDEBD98E9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F6D1E0-2076-4352-A254-9228B0B6D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364E64-AD3E-4385-848F-ACBD18343035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66DA3-A34B-419B-AB5A-C1073B45F4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3B8A0-B1B5-41F2-83C2-7B884A9F59B8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B93B51-6DFB-4403-AECC-7D55ECA468F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D1C06-5FA5-4EAE-8496-7BB4EEA803C2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3CD1D7-34BC-46AE-B352-D27CC49D97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85790-8D9E-4695-926A-F41AD9E8C58A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E03A3-1F39-4719-8CD7-E903F9887B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7481DF-FF89-4E3F-8BF4-5C92FB2A5B7D}" type="datetimeFigureOut">
              <a:rPr lang="en-US"/>
              <a:pPr>
                <a:defRPr/>
              </a:pPr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621ED26-D26F-4A95-AA0F-4151AB86AA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6JEA2olNts" TargetMode="External"/><Relationship Id="rId2" Type="http://schemas.openxmlformats.org/officeDocument/2006/relationships/hyperlink" Target="http://www.youtube.com/watch?v=W-WumllRPLI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highered.mheducation.com/sites/dl/free/0072835125/126997/animation45.html" TargetMode="External"/><Relationship Id="rId4" Type="http://schemas.openxmlformats.org/officeDocument/2006/relationships/hyperlink" Target="http://www.youtube.com/watch?v=WhFKPaRnTd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Other Mechanisms of Evolution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 POOL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429000" cy="4525963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All alleles that are present in a population.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/>
              <a:t>In genetic terms, evolution is any change in the relative frequency of alleles in a population. </a:t>
            </a:r>
            <a:endParaRPr lang="en-US" dirty="0"/>
          </a:p>
        </p:txBody>
      </p:sp>
      <p:pic>
        <p:nvPicPr>
          <p:cNvPr id="14339" name="Picture 2" descr="http://www.brooklyn.cuny.edu/bc/ahp/LAD/C21/graphics/C21_GenePool_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371600"/>
            <a:ext cx="4762500" cy="476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 FLOW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>
          <a:xfrm>
            <a:off x="5254625" y="1600200"/>
            <a:ext cx="3432175" cy="4525963"/>
          </a:xfrm>
        </p:spPr>
        <p:txBody>
          <a:bodyPr/>
          <a:lstStyle/>
          <a:p>
            <a:r>
              <a:rPr lang="en-US" smtClean="0"/>
              <a:t>The movement of alleles in (immigration) and out (emigration) of a population. </a:t>
            </a:r>
          </a:p>
        </p:txBody>
      </p:sp>
      <p:pic>
        <p:nvPicPr>
          <p:cNvPr id="15363" name="Picture 4" descr="http://www.zo.utexas.edu/faculty/sjasper/images/migrationallel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" y="1371600"/>
            <a:ext cx="5191125" cy="481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GENETIC DRIFT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random change in allele frequency in a population. </a:t>
            </a:r>
          </a:p>
        </p:txBody>
      </p:sp>
      <p:pic>
        <p:nvPicPr>
          <p:cNvPr id="16387" name="Picture 2" descr="http://virtuallaboratory.colorado.edu/BioFun-Support/AllGraphics/bottlenec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505200"/>
            <a:ext cx="3124200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Cheetahs, which have very little genetic variation, are presumed to have gone through several genetic bottlenecks.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335213"/>
            <a:ext cx="4237038" cy="414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FOUNDER EFFECT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Change in allele frequencies as a result of the migration of a small subgroup of a population.</a:t>
            </a:r>
          </a:p>
          <a:p>
            <a:r>
              <a:rPr lang="en-US" smtClean="0"/>
              <a:t>Ex:  Ellis-van Creveld syndrome in the Amish.</a:t>
            </a:r>
          </a:p>
        </p:txBody>
      </p:sp>
      <p:pic>
        <p:nvPicPr>
          <p:cNvPr id="17411" name="Picture 4" descr="http://pil1landau.wikispaces.com/file/view/Polydactyly_ECS.jpg/95849362/426x281/Polydactyly_EC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53000" y="3976688"/>
            <a:ext cx="4057650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6" descr="http://i42.photobucket.com/albums/e339/kemod7/amishh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0350" y="3990975"/>
            <a:ext cx="4286250" cy="249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8435" name="Rectangle 3"/>
          <p:cNvSpPr>
            <a:spLocks noGrp="1"/>
          </p:cNvSpPr>
          <p:nvPr>
            <p:ph type="body" idx="1"/>
          </p:nvPr>
        </p:nvSpPr>
        <p:spPr>
          <a:xfrm>
            <a:off x="457200" y="-152400"/>
            <a:ext cx="8229600" cy="6278563"/>
          </a:xfrm>
        </p:spPr>
        <p:txBody>
          <a:bodyPr/>
          <a:lstStyle/>
          <a:p>
            <a:endParaRPr lang="en-US" dirty="0" smtClean="0">
              <a:hlinkClick r:id="rId2"/>
            </a:endParaRPr>
          </a:p>
          <a:p>
            <a:pPr marL="0" indent="0">
              <a:buNone/>
            </a:pPr>
            <a:endParaRPr lang="en-US" dirty="0">
              <a:hlinkClick r:id="rId2"/>
            </a:endParaRPr>
          </a:p>
          <a:p>
            <a:r>
              <a:rPr lang="en-US" dirty="0" smtClean="0">
                <a:hlinkClick r:id="rId2"/>
              </a:rPr>
              <a:t>http</a:t>
            </a:r>
            <a:r>
              <a:rPr lang="en-US" dirty="0" smtClean="0">
                <a:hlinkClick r:id="rId2"/>
              </a:rPr>
              <a:t>://www.youtube.com/watch?v=W-WumllRPLI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 smtClean="0">
                <a:hlinkClick r:id="rId3"/>
              </a:rPr>
              <a:t>://www.youtube.com/watch?v=Q6JEA2olNts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www.youtube.com/watch?v=WhFKPaRnTdQ</a:t>
            </a:r>
            <a:endParaRPr lang="en-US" dirty="0" smtClean="0"/>
          </a:p>
          <a:p>
            <a:r>
              <a:rPr lang="en-US">
                <a:hlinkClick r:id="rId5"/>
              </a:rPr>
              <a:t>http</a:t>
            </a:r>
            <a:r>
              <a:rPr lang="en-US">
                <a:hlinkClick r:id="rId5"/>
              </a:rPr>
              <a:t>://</a:t>
            </a:r>
            <a:r>
              <a:rPr lang="en-US" smtClean="0">
                <a:hlinkClick r:id="rId5"/>
              </a:rPr>
              <a:t>highered.mheducation.com/sites/dl/free/0072835125/126997/animation45.html</a:t>
            </a:r>
            <a:endParaRPr lang="en-US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105</Words>
  <Application>Microsoft Office PowerPoint</Application>
  <PresentationFormat>On-screen Show (4:3)</PresentationFormat>
  <Paragraphs>17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Other Mechanisms of Evolution</vt:lpstr>
      <vt:lpstr>GENE POOL</vt:lpstr>
      <vt:lpstr>GENE FLOW</vt:lpstr>
      <vt:lpstr>GENETIC DRIFT</vt:lpstr>
      <vt:lpstr>FOUNDER EFFECT</vt:lpstr>
      <vt:lpstr>PowerPoint Presentation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Other Mechanisms of Evolution</dc:title>
  <dc:creator>ndiluglio</dc:creator>
  <cp:lastModifiedBy>DiLuglio, Nicole J</cp:lastModifiedBy>
  <cp:revision>20</cp:revision>
  <dcterms:created xsi:type="dcterms:W3CDTF">2013-01-18T01:48:09Z</dcterms:created>
  <dcterms:modified xsi:type="dcterms:W3CDTF">2015-03-04T17:26:11Z</dcterms:modified>
</cp:coreProperties>
</file>